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4"/>
  </p:sldMasterIdLst>
  <p:notesMasterIdLst>
    <p:notesMasterId r:id="rId20"/>
  </p:notesMasterIdLst>
  <p:sldIdLst>
    <p:sldId id="381" r:id="rId5"/>
    <p:sldId id="304" r:id="rId6"/>
    <p:sldId id="1323" r:id="rId7"/>
    <p:sldId id="1344" r:id="rId8"/>
    <p:sldId id="1321" r:id="rId9"/>
    <p:sldId id="1335" r:id="rId10"/>
    <p:sldId id="1334" r:id="rId11"/>
    <p:sldId id="1336" r:id="rId12"/>
    <p:sldId id="1345" r:id="rId13"/>
    <p:sldId id="1346" r:id="rId14"/>
    <p:sldId id="1341" r:id="rId15"/>
    <p:sldId id="1342" r:id="rId16"/>
    <p:sldId id="1343" r:id="rId17"/>
    <p:sldId id="1338" r:id="rId18"/>
    <p:sldId id="433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ophie MacGillivray" initials="SM" lastIdx="7" clrIdx="6">
    <p:extLst>
      <p:ext uri="{19B8F6BF-5375-455C-9EA6-DF929625EA0E}">
        <p15:presenceInfo xmlns:p15="http://schemas.microsoft.com/office/powerpoint/2012/main" userId="S::sophie.macgillivray@rmit.edu.au::1582d821-a095-4492-868f-ca3120a0aac1" providerId="AD"/>
      </p:ext>
    </p:extLst>
  </p:cmAuthor>
  <p:cmAuthor id="1" name="Daniel Polidano" initials="DP" lastIdx="10" clrIdx="0">
    <p:extLst>
      <p:ext uri="{19B8F6BF-5375-455C-9EA6-DF929625EA0E}">
        <p15:presenceInfo xmlns:p15="http://schemas.microsoft.com/office/powerpoint/2012/main" userId="S::daniel.polidano@rmit.edu.au::23369db3-1b7b-40ff-863a-b188c2e0754c" providerId="AD"/>
      </p:ext>
    </p:extLst>
  </p:cmAuthor>
  <p:cmAuthor id="8" name="Olivia Villani" initials="OV" lastIdx="1" clrIdx="7">
    <p:extLst>
      <p:ext uri="{19B8F6BF-5375-455C-9EA6-DF929625EA0E}">
        <p15:presenceInfo xmlns:p15="http://schemas.microsoft.com/office/powerpoint/2012/main" userId="S::olivia.villani@rmit.edu.au::d87ac168-ec0f-4ec5-af64-80fd45e5bd24" providerId="AD"/>
      </p:ext>
    </p:extLst>
  </p:cmAuthor>
  <p:cmAuthor id="2" name="Sarah Morley" initials="SM" lastIdx="17" clrIdx="1">
    <p:extLst>
      <p:ext uri="{19B8F6BF-5375-455C-9EA6-DF929625EA0E}">
        <p15:presenceInfo xmlns:p15="http://schemas.microsoft.com/office/powerpoint/2012/main" userId="S::sarah.morley@rmit.edu.au::ad7a720f-71a2-4e21-b98f-de1faa32b6e7" providerId="AD"/>
      </p:ext>
    </p:extLst>
  </p:cmAuthor>
  <p:cmAuthor id="3" name="Darcy Muller" initials="DM" lastIdx="8" clrIdx="2">
    <p:extLst>
      <p:ext uri="{19B8F6BF-5375-455C-9EA6-DF929625EA0E}">
        <p15:presenceInfo xmlns:p15="http://schemas.microsoft.com/office/powerpoint/2012/main" userId="S::darcy.muller@rmit.edu.au::7a5694f8-bfb9-4e38-8e6a-504c4d893d3e" providerId="AD"/>
      </p:ext>
    </p:extLst>
  </p:cmAuthor>
  <p:cmAuthor id="4" name="Ben Bucknall" initials="BB" lastIdx="6" clrIdx="3">
    <p:extLst>
      <p:ext uri="{19B8F6BF-5375-455C-9EA6-DF929625EA0E}">
        <p15:presenceInfo xmlns:p15="http://schemas.microsoft.com/office/powerpoint/2012/main" userId="S::ben.bucknall@rmit.edu.au::30817f56-0a79-48ff-89b7-28590598d990" providerId="AD"/>
      </p:ext>
    </p:extLst>
  </p:cmAuthor>
  <p:cmAuthor id="5" name="Jane Tramby" initials="JT" lastIdx="2" clrIdx="4">
    <p:extLst>
      <p:ext uri="{19B8F6BF-5375-455C-9EA6-DF929625EA0E}">
        <p15:presenceInfo xmlns:p15="http://schemas.microsoft.com/office/powerpoint/2012/main" userId="S::jane.tramby@rmit.edu.au::b3477ef0-73e2-4c84-a8cb-63567525240a" providerId="AD"/>
      </p:ext>
    </p:extLst>
  </p:cmAuthor>
  <p:cmAuthor id="6" name="Bob Xiao" initials="BX" lastIdx="3" clrIdx="5">
    <p:extLst>
      <p:ext uri="{19B8F6BF-5375-455C-9EA6-DF929625EA0E}">
        <p15:presenceInfo xmlns:p15="http://schemas.microsoft.com/office/powerpoint/2012/main" userId="S::bob.xiao@rmit.edu.au::87402b42-2b1b-4fc5-bb03-3f3b4a4068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B3B3F0"/>
    <a:srgbClr val="EBF6DE"/>
    <a:srgbClr val="D22631"/>
    <a:srgbClr val="000000"/>
    <a:srgbClr val="FFC72C"/>
    <a:srgbClr val="000054"/>
    <a:srgbClr val="EAECE8"/>
    <a:srgbClr val="E6E6EE"/>
    <a:srgbClr val="80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BF205-2B30-4449-97B9-69583DA2A946}" v="32" dt="2024-03-22T01:30:51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95" autoAdjust="0"/>
    <p:restoredTop sz="95728" autoAdjust="0"/>
  </p:normalViewPr>
  <p:slideViewPr>
    <p:cSldViewPr snapToGrid="0">
      <p:cViewPr varScale="1">
        <p:scale>
          <a:sx n="148" d="100"/>
          <a:sy n="148" d="100"/>
        </p:scale>
        <p:origin x="11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-23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9C4A591-A458-4822-BC04-83B10B194356}" type="datetimeFigureOut">
              <a:rPr lang="en" smtClean="0"/>
              <a:pPr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0A03F2E6-9F51-4289-953D-B2EF8579062F}" type="slidenum">
              <a:rPr lang="e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Wominjeka</a:t>
            </a:r>
            <a:r>
              <a:rPr lang="en-AU" dirty="0"/>
              <a:t>. </a:t>
            </a:r>
          </a:p>
          <a:p>
            <a:r>
              <a:rPr lang="en-AU" dirty="0"/>
              <a:t>Welcome to Business Research Design. </a:t>
            </a:r>
          </a:p>
          <a:p>
            <a:r>
              <a:rPr lang="en-AU" dirty="0"/>
              <a:t>This is the recording of week 5 lecture.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2BE11-C140-E141-8CBA-CF0DF2C09D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Before I begin with the week’s agenda allow me to say a few words for the acknowledgment of the country.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F2E6-9F51-4289-953D-B2EF8579062F}" type="slidenum">
              <a:rPr lang="en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30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557" y="230189"/>
            <a:ext cx="8430423" cy="131353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edit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7" y="1644045"/>
            <a:ext cx="8430423" cy="1056952"/>
          </a:xfrm>
        </p:spPr>
        <p:txBody>
          <a:bodyPr anchor="t" anchorCtr="0"/>
          <a:lstStyle>
            <a:lvl1pPr marL="0" indent="0" algn="l">
              <a:buNone/>
              <a:defRPr sz="2700" b="1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358" y="4480348"/>
            <a:ext cx="1260905" cy="56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D35544-392A-4E4D-A137-14755080D317}"/>
              </a:ext>
            </a:extLst>
          </p:cNvPr>
          <p:cNvSpPr txBox="1"/>
          <p:nvPr userDrawn="1"/>
        </p:nvSpPr>
        <p:spPr>
          <a:xfrm>
            <a:off x="7566311" y="4922502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116750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29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50" y="1257300"/>
            <a:ext cx="6165056" cy="3323035"/>
          </a:xfrm>
        </p:spPr>
        <p:txBody>
          <a:bodyPr lIns="0"/>
          <a:lstStyle>
            <a:lvl1pPr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787F3F3-3E70-BE46-8E48-0F67DBAD9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29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1BACC56-8574-434D-BF1B-7A7AF81B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CBAFD139-1039-4E45-9B01-6D19991FB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50" y="1257300"/>
            <a:ext cx="6165056" cy="3323035"/>
          </a:xfrm>
        </p:spPr>
        <p:txBody>
          <a:bodyPr lIns="0"/>
          <a:lstStyle>
            <a:lvl1pPr>
              <a:defRPr b="1"/>
            </a:lvl1pPr>
            <a:lvl2pPr marL="257175" indent="-257175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882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1091" y="0"/>
            <a:ext cx="6722909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29" y="299901"/>
            <a:ext cx="1930436" cy="957094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AE11BC6D-9111-9A43-BDD3-A8D93FAFAA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29" y="1256995"/>
            <a:ext cx="1930435" cy="3424336"/>
          </a:xfrm>
        </p:spPr>
        <p:txBody>
          <a:bodyPr lIns="0"/>
          <a:lstStyle>
            <a:lvl1pPr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8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1091" y="0"/>
            <a:ext cx="6722909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29" y="299901"/>
            <a:ext cx="1930436" cy="957094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9B012C-14A6-A246-9A24-F124CB1A9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29" y="1256995"/>
            <a:ext cx="1930435" cy="3424336"/>
          </a:xfrm>
        </p:spPr>
        <p:txBody>
          <a:bodyPr lIns="0"/>
          <a:lstStyle>
            <a:lvl1pPr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88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9" y="299902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xmlns="" id="{8295E6EF-78C3-184E-8D3A-0A68BCEB7F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0988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22E673F1-9DCD-BD4B-9DA0-BD1EBDC6D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0988" y="3771900"/>
            <a:ext cx="2658155" cy="720661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xmlns="" id="{10E6100E-909D-ED45-A000-A54CC6F4E2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75240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B3D8BF2-79EB-D84A-8A2E-D9009D443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5240" y="3771900"/>
            <a:ext cx="2658155" cy="720661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xmlns="" id="{90EFFE35-D877-BA49-BBE4-5F5DFA8DFC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69492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A6FAC8FD-639B-DE43-8442-8D0B3FBDAB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9492" y="3771900"/>
            <a:ext cx="2658155" cy="720661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7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9" y="299902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1" name="Chart Placeholder 3">
            <a:extLst>
              <a:ext uri="{FF2B5EF4-FFF2-40B4-BE49-F238E27FC236}">
                <a16:creationId xmlns:a16="http://schemas.microsoft.com/office/drawing/2014/main" xmlns="" id="{F5852E90-9D40-2144-B8BF-8B9A2668693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265740" y="1331226"/>
            <a:ext cx="8644613" cy="308973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6106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9" y="299902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7" name="Table Placeholder 5">
            <a:extLst>
              <a:ext uri="{FF2B5EF4-FFF2-40B4-BE49-F238E27FC236}">
                <a16:creationId xmlns:a16="http://schemas.microsoft.com/office/drawing/2014/main" xmlns="" id="{DEFAF64F-58A7-6241-B8C3-623736293F2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65739" y="1331226"/>
            <a:ext cx="8644614" cy="308973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870B680-A2D2-E94C-B28C-A6E54778C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988" y="4546592"/>
            <a:ext cx="5915025" cy="120254"/>
          </a:xfrm>
        </p:spPr>
        <p:txBody>
          <a:bodyPr/>
          <a:lstStyle>
            <a:lvl1pPr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736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29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50" y="299901"/>
            <a:ext cx="5950354" cy="4280435"/>
          </a:xfrm>
        </p:spPr>
        <p:txBody>
          <a:bodyPr lIns="0"/>
          <a:lstStyle>
            <a:lvl1pPr>
              <a:spcAft>
                <a:spcPts val="1200"/>
              </a:spcAft>
              <a:defRPr sz="21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5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B78C3AA-166A-6F4E-9E52-DBCB131356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46" y="299901"/>
            <a:ext cx="8478958" cy="4195898"/>
          </a:xfrm>
        </p:spPr>
        <p:txBody>
          <a:bodyPr lIns="0" anchor="ctr" anchorCtr="0"/>
          <a:lstStyle>
            <a:lvl1pPr>
              <a:spcAft>
                <a:spcPts val="1200"/>
              </a:spcAft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Section divider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4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701ACE1-B495-DC44-BF21-745EC325F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934FEC52-F95C-D149-9811-8FC8F0BE63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46" y="299901"/>
            <a:ext cx="8478958" cy="4195898"/>
          </a:xfrm>
        </p:spPr>
        <p:txBody>
          <a:bodyPr lIns="0" anchor="ctr" anchorCtr="0"/>
          <a:lstStyle>
            <a:lvl1pPr>
              <a:spcAft>
                <a:spcPts val="1200"/>
              </a:spcAft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Section divider text</a:t>
            </a:r>
          </a:p>
        </p:txBody>
      </p:sp>
    </p:spTree>
    <p:extLst>
      <p:ext uri="{BB962C8B-B14F-4D97-AF65-F5344CB8AC3E}">
        <p14:creationId xmlns:p14="http://schemas.microsoft.com/office/powerpoint/2010/main" val="227507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9696229-ED0C-CF40-A716-1482E7A51AF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557" y="230189"/>
            <a:ext cx="8066438" cy="1413857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Project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7" y="1644045"/>
            <a:ext cx="8066438" cy="1056952"/>
          </a:xfrm>
        </p:spPr>
        <p:txBody>
          <a:bodyPr anchor="t" anchorCtr="0"/>
          <a:lstStyle>
            <a:lvl1pPr marL="0" indent="0" algn="l">
              <a:buNone/>
              <a:defRPr sz="2700" b="1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6358" y="4480347"/>
            <a:ext cx="1260905" cy="562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4BFB8-5006-854E-A03B-65D75E3FA688}"/>
              </a:ext>
            </a:extLst>
          </p:cNvPr>
          <p:cNvSpPr txBox="1"/>
          <p:nvPr userDrawn="1"/>
        </p:nvSpPr>
        <p:spPr>
          <a:xfrm>
            <a:off x="7566311" y="4922502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283297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38CF9814-E9AB-354F-993C-E75000826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60737" y="4480348"/>
            <a:ext cx="1260905" cy="5628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EEC15CCA-163A-5A4D-A3D8-60201F5ED3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557" y="230189"/>
            <a:ext cx="8430423" cy="131353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0C7487-1A71-7543-A67F-98090BC4CC2C}"/>
              </a:ext>
            </a:extLst>
          </p:cNvPr>
          <p:cNvSpPr txBox="1"/>
          <p:nvPr userDrawn="1"/>
        </p:nvSpPr>
        <p:spPr>
          <a:xfrm>
            <a:off x="172557" y="4922502"/>
            <a:ext cx="2073338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759911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36D6605-51AF-47F6-B436-80DDE5FAF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8" r="9000" b="2"/>
          <a:stretch/>
        </p:blipFill>
        <p:spPr>
          <a:xfrm>
            <a:off x="1" y="-19086"/>
            <a:ext cx="9143999" cy="5162586"/>
          </a:xfrm>
          <a:prstGeom prst="rect">
            <a:avLst/>
          </a:prstGeom>
        </p:spPr>
      </p:pic>
      <p:sp>
        <p:nvSpPr>
          <p:cNvPr id="17" name="Freeform 16"/>
          <p:cNvSpPr>
            <a:spLocks noChangeAspect="1"/>
          </p:cNvSpPr>
          <p:nvPr userDrawn="1"/>
        </p:nvSpPr>
        <p:spPr>
          <a:xfrm>
            <a:off x="4109775" y="551935"/>
            <a:ext cx="5034225" cy="4591565"/>
          </a:xfrm>
          <a:custGeom>
            <a:avLst/>
            <a:gdLst>
              <a:gd name="connsiteX0" fmla="*/ 2164813 w 5034225"/>
              <a:gd name="connsiteY0" fmla="*/ 0 h 4591565"/>
              <a:gd name="connsiteX1" fmla="*/ 2988009 w 5034225"/>
              <a:gd name="connsiteY1" fmla="*/ 0 h 4591565"/>
              <a:gd name="connsiteX2" fmla="*/ 2994345 w 5034225"/>
              <a:gd name="connsiteY2" fmla="*/ 0 h 4591565"/>
              <a:gd name="connsiteX3" fmla="*/ 2994345 w 5034225"/>
              <a:gd name="connsiteY3" fmla="*/ 321 h 4591565"/>
              <a:gd name="connsiteX4" fmla="*/ 3250796 w 5034225"/>
              <a:gd name="connsiteY4" fmla="*/ 13270 h 4591565"/>
              <a:gd name="connsiteX5" fmla="*/ 5023142 w 5034225"/>
              <a:gd name="connsiteY5" fmla="*/ 909090 h 4591565"/>
              <a:gd name="connsiteX6" fmla="*/ 5034225 w 5034225"/>
              <a:gd name="connsiteY6" fmla="*/ 922439 h 4591565"/>
              <a:gd name="connsiteX7" fmla="*/ 5034225 w 5034225"/>
              <a:gd name="connsiteY7" fmla="*/ 4591565 h 4591565"/>
              <a:gd name="connsiteX8" fmla="*/ 927017 w 5034225"/>
              <a:gd name="connsiteY8" fmla="*/ 4591565 h 4591565"/>
              <a:gd name="connsiteX9" fmla="*/ 927017 w 5034225"/>
              <a:gd name="connsiteY9" fmla="*/ 3717956 h 4591565"/>
              <a:gd name="connsiteX10" fmla="*/ 0 w 5034225"/>
              <a:gd name="connsiteY10" fmla="*/ 3717956 h 4591565"/>
              <a:gd name="connsiteX11" fmla="*/ 0 w 5034225"/>
              <a:gd name="connsiteY11" fmla="*/ 1845955 h 4591565"/>
              <a:gd name="connsiteX12" fmla="*/ 927017 w 5034225"/>
              <a:gd name="connsiteY12" fmla="*/ 1845955 h 4591565"/>
              <a:gd name="connsiteX13" fmla="*/ 927017 w 5034225"/>
              <a:gd name="connsiteY13" fmla="*/ 599697 h 4591565"/>
              <a:gd name="connsiteX14" fmla="*/ 2164813 w 5034225"/>
              <a:gd name="connsiteY14" fmla="*/ 599697 h 459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34225" h="4591565">
                <a:moveTo>
                  <a:pt x="2164813" y="0"/>
                </a:moveTo>
                <a:lnTo>
                  <a:pt x="2988009" y="0"/>
                </a:lnTo>
                <a:lnTo>
                  <a:pt x="2994345" y="0"/>
                </a:lnTo>
                <a:lnTo>
                  <a:pt x="2994345" y="321"/>
                </a:lnTo>
                <a:lnTo>
                  <a:pt x="3250796" y="13270"/>
                </a:lnTo>
                <a:cubicBezTo>
                  <a:pt x="3951230" y="84403"/>
                  <a:pt x="4574740" y="415738"/>
                  <a:pt x="5023142" y="909090"/>
                </a:cubicBezTo>
                <a:lnTo>
                  <a:pt x="5034225" y="922439"/>
                </a:lnTo>
                <a:lnTo>
                  <a:pt x="5034225" y="4591565"/>
                </a:lnTo>
                <a:lnTo>
                  <a:pt x="927017" y="4591565"/>
                </a:lnTo>
                <a:lnTo>
                  <a:pt x="927017" y="3717956"/>
                </a:lnTo>
                <a:lnTo>
                  <a:pt x="0" y="3717956"/>
                </a:lnTo>
                <a:lnTo>
                  <a:pt x="0" y="1845955"/>
                </a:lnTo>
                <a:lnTo>
                  <a:pt x="927017" y="1845955"/>
                </a:lnTo>
                <a:lnTo>
                  <a:pt x="927017" y="599697"/>
                </a:lnTo>
                <a:lnTo>
                  <a:pt x="2164813" y="5996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575799" y="1501958"/>
            <a:ext cx="5446866" cy="1220847"/>
          </a:xfrm>
        </p:spPr>
        <p:txBody>
          <a:bodyPr lIns="0" anchor="b" anchorCtr="0">
            <a:spAutoFit/>
          </a:bodyPr>
          <a:lstStyle>
            <a:lvl1pPr marL="0" marR="0" indent="0" algn="l" defTabSz="4572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4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chemeClr val="accent6"/>
                </a:solidFill>
              </a:rPr>
              <a:t>—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Title to go here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575799" y="2715930"/>
            <a:ext cx="5446866" cy="430887"/>
          </a:xfrm>
        </p:spPr>
        <p:txBody>
          <a:bodyPr lIns="0">
            <a:sp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25" name="Graphic 7">
            <a:extLst>
              <a:ext uri="{FF2B5EF4-FFF2-40B4-BE49-F238E27FC236}">
                <a16:creationId xmlns:a16="http://schemas.microsoft.com/office/drawing/2014/main" xmlns="" id="{50AF35EC-CFB5-4BC4-B122-321825DA74E4}"/>
              </a:ext>
            </a:extLst>
          </p:cNvPr>
          <p:cNvGrpSpPr/>
          <p:nvPr userDrawn="1"/>
        </p:nvGrpSpPr>
        <p:grpSpPr>
          <a:xfrm>
            <a:off x="7492253" y="4325544"/>
            <a:ext cx="1125447" cy="375150"/>
            <a:chOff x="7492253" y="4325544"/>
            <a:chExt cx="1125447" cy="37515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3CFE972E-9751-4827-9421-AF1DCA75B222}"/>
                </a:ext>
              </a:extLst>
            </p:cNvPr>
            <p:cNvSpPr/>
            <p:nvPr/>
          </p:nvSpPr>
          <p:spPr>
            <a:xfrm>
              <a:off x="8282411" y="4311007"/>
              <a:ext cx="150060" cy="262605"/>
            </a:xfrm>
            <a:custGeom>
              <a:avLst/>
              <a:gdLst>
                <a:gd name="connsiteX0" fmla="*/ 100821 w 150059"/>
                <a:gd name="connsiteY0" fmla="*/ 38922 h 262605"/>
                <a:gd name="connsiteX1" fmla="*/ 130833 w 150059"/>
                <a:gd name="connsiteY1" fmla="*/ 38922 h 262605"/>
                <a:gd name="connsiteX2" fmla="*/ 130833 w 150059"/>
                <a:gd name="connsiteY2" fmla="*/ 27667 h 262605"/>
                <a:gd name="connsiteX3" fmla="*/ 27667 w 150059"/>
                <a:gd name="connsiteY3" fmla="*/ 27667 h 262605"/>
                <a:gd name="connsiteX4" fmla="*/ 27667 w 150059"/>
                <a:gd name="connsiteY4" fmla="*/ 38922 h 262605"/>
                <a:gd name="connsiteX5" fmla="*/ 57679 w 150059"/>
                <a:gd name="connsiteY5" fmla="*/ 38922 h 262605"/>
                <a:gd name="connsiteX6" fmla="*/ 57679 w 150059"/>
                <a:gd name="connsiteY6" fmla="*/ 241503 h 262605"/>
                <a:gd name="connsiteX7" fmla="*/ 27667 w 150059"/>
                <a:gd name="connsiteY7" fmla="*/ 241503 h 262605"/>
                <a:gd name="connsiteX8" fmla="*/ 27667 w 150059"/>
                <a:gd name="connsiteY8" fmla="*/ 252757 h 262605"/>
                <a:gd name="connsiteX9" fmla="*/ 130833 w 150059"/>
                <a:gd name="connsiteY9" fmla="*/ 252757 h 262605"/>
                <a:gd name="connsiteX10" fmla="*/ 130833 w 150059"/>
                <a:gd name="connsiteY10" fmla="*/ 241503 h 262605"/>
                <a:gd name="connsiteX11" fmla="*/ 100821 w 150059"/>
                <a:gd name="connsiteY11" fmla="*/ 241503 h 262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059" h="262605">
                  <a:moveTo>
                    <a:pt x="100821" y="38922"/>
                  </a:moveTo>
                  <a:lnTo>
                    <a:pt x="130833" y="38922"/>
                  </a:lnTo>
                  <a:lnTo>
                    <a:pt x="130833" y="27667"/>
                  </a:lnTo>
                  <a:lnTo>
                    <a:pt x="27667" y="27667"/>
                  </a:lnTo>
                  <a:lnTo>
                    <a:pt x="27667" y="38922"/>
                  </a:lnTo>
                  <a:lnTo>
                    <a:pt x="57679" y="38922"/>
                  </a:lnTo>
                  <a:lnTo>
                    <a:pt x="57679" y="241503"/>
                  </a:lnTo>
                  <a:lnTo>
                    <a:pt x="27667" y="241503"/>
                  </a:lnTo>
                  <a:lnTo>
                    <a:pt x="27667" y="252757"/>
                  </a:lnTo>
                  <a:lnTo>
                    <a:pt x="130833" y="252757"/>
                  </a:lnTo>
                  <a:lnTo>
                    <a:pt x="130833" y="241503"/>
                  </a:lnTo>
                  <a:lnTo>
                    <a:pt x="100821" y="241503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1DD9BCD5-4106-44F5-BF46-52AC24505EEE}"/>
                </a:ext>
              </a:extLst>
            </p:cNvPr>
            <p:cNvSpPr/>
            <p:nvPr/>
          </p:nvSpPr>
          <p:spPr>
            <a:xfrm>
              <a:off x="8393080" y="4309131"/>
              <a:ext cx="243847" cy="281363"/>
            </a:xfrm>
            <a:custGeom>
              <a:avLst/>
              <a:gdLst>
                <a:gd name="connsiteX0" fmla="*/ 177727 w 243846"/>
                <a:gd name="connsiteY0" fmla="*/ 254633 h 281362"/>
                <a:gd name="connsiteX1" fmla="*/ 177727 w 243846"/>
                <a:gd name="connsiteY1" fmla="*/ 243379 h 281362"/>
                <a:gd name="connsiteX2" fmla="*/ 145839 w 243846"/>
                <a:gd name="connsiteY2" fmla="*/ 243379 h 281362"/>
                <a:gd name="connsiteX3" fmla="*/ 145839 w 243846"/>
                <a:gd name="connsiteY3" fmla="*/ 37046 h 281362"/>
                <a:gd name="connsiteX4" fmla="*/ 207739 w 243846"/>
                <a:gd name="connsiteY4" fmla="*/ 87691 h 281362"/>
                <a:gd name="connsiteX5" fmla="*/ 218993 w 243846"/>
                <a:gd name="connsiteY5" fmla="*/ 87691 h 281362"/>
                <a:gd name="connsiteX6" fmla="*/ 215242 w 243846"/>
                <a:gd name="connsiteY6" fmla="*/ 27667 h 281362"/>
                <a:gd name="connsiteX7" fmla="*/ 31419 w 243846"/>
                <a:gd name="connsiteY7" fmla="*/ 27667 h 281362"/>
                <a:gd name="connsiteX8" fmla="*/ 27667 w 243846"/>
                <a:gd name="connsiteY8" fmla="*/ 87691 h 281362"/>
                <a:gd name="connsiteX9" fmla="*/ 38922 w 243846"/>
                <a:gd name="connsiteY9" fmla="*/ 87691 h 281362"/>
                <a:gd name="connsiteX10" fmla="*/ 100821 w 243846"/>
                <a:gd name="connsiteY10" fmla="*/ 37046 h 281362"/>
                <a:gd name="connsiteX11" fmla="*/ 100821 w 243846"/>
                <a:gd name="connsiteY11" fmla="*/ 243379 h 281362"/>
                <a:gd name="connsiteX12" fmla="*/ 68934 w 243846"/>
                <a:gd name="connsiteY12" fmla="*/ 243379 h 281362"/>
                <a:gd name="connsiteX13" fmla="*/ 68934 w 243846"/>
                <a:gd name="connsiteY13" fmla="*/ 254633 h 281362"/>
                <a:gd name="connsiteX14" fmla="*/ 177727 w 243846"/>
                <a:gd name="connsiteY14" fmla="*/ 254633 h 28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6" h="281362">
                  <a:moveTo>
                    <a:pt x="177727" y="254633"/>
                  </a:moveTo>
                  <a:lnTo>
                    <a:pt x="177727" y="243379"/>
                  </a:lnTo>
                  <a:lnTo>
                    <a:pt x="145839" y="243379"/>
                  </a:lnTo>
                  <a:lnTo>
                    <a:pt x="145839" y="37046"/>
                  </a:lnTo>
                  <a:cubicBezTo>
                    <a:pt x="194609" y="35170"/>
                    <a:pt x="202112" y="44549"/>
                    <a:pt x="207739" y="87691"/>
                  </a:cubicBezTo>
                  <a:lnTo>
                    <a:pt x="218993" y="87691"/>
                  </a:lnTo>
                  <a:lnTo>
                    <a:pt x="215242" y="27667"/>
                  </a:lnTo>
                  <a:lnTo>
                    <a:pt x="31419" y="27667"/>
                  </a:lnTo>
                  <a:lnTo>
                    <a:pt x="27667" y="87691"/>
                  </a:lnTo>
                  <a:lnTo>
                    <a:pt x="38922" y="87691"/>
                  </a:lnTo>
                  <a:cubicBezTo>
                    <a:pt x="44549" y="44549"/>
                    <a:pt x="53928" y="35170"/>
                    <a:pt x="100821" y="37046"/>
                  </a:cubicBezTo>
                  <a:lnTo>
                    <a:pt x="100821" y="243379"/>
                  </a:lnTo>
                  <a:lnTo>
                    <a:pt x="68934" y="243379"/>
                  </a:lnTo>
                  <a:lnTo>
                    <a:pt x="68934" y="254633"/>
                  </a:lnTo>
                  <a:lnTo>
                    <a:pt x="177727" y="254633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ED41510-D34D-4945-AF84-4404F67E8B45}"/>
                </a:ext>
              </a:extLst>
            </p:cNvPr>
            <p:cNvSpPr/>
            <p:nvPr/>
          </p:nvSpPr>
          <p:spPr>
            <a:xfrm>
              <a:off x="7779711" y="4311007"/>
              <a:ext cx="525209" cy="281363"/>
            </a:xfrm>
            <a:custGeom>
              <a:avLst/>
              <a:gdLst>
                <a:gd name="connsiteX0" fmla="*/ 511609 w 525208"/>
                <a:gd name="connsiteY0" fmla="*/ 38922 h 281362"/>
                <a:gd name="connsiteX1" fmla="*/ 511609 w 525208"/>
                <a:gd name="connsiteY1" fmla="*/ 27667 h 281362"/>
                <a:gd name="connsiteX2" fmla="*/ 427201 w 525208"/>
                <a:gd name="connsiteY2" fmla="*/ 27667 h 281362"/>
                <a:gd name="connsiteX3" fmla="*/ 378432 w 525208"/>
                <a:gd name="connsiteY3" fmla="*/ 181479 h 281362"/>
                <a:gd name="connsiteX4" fmla="*/ 329662 w 525208"/>
                <a:gd name="connsiteY4" fmla="*/ 27667 h 281362"/>
                <a:gd name="connsiteX5" fmla="*/ 245254 w 525208"/>
                <a:gd name="connsiteY5" fmla="*/ 27667 h 281362"/>
                <a:gd name="connsiteX6" fmla="*/ 245254 w 525208"/>
                <a:gd name="connsiteY6" fmla="*/ 38922 h 281362"/>
                <a:gd name="connsiteX7" fmla="*/ 275266 w 525208"/>
                <a:gd name="connsiteY7" fmla="*/ 38922 h 281362"/>
                <a:gd name="connsiteX8" fmla="*/ 275266 w 525208"/>
                <a:gd name="connsiteY8" fmla="*/ 241503 h 281362"/>
                <a:gd name="connsiteX9" fmla="*/ 243378 w 525208"/>
                <a:gd name="connsiteY9" fmla="*/ 241503 h 281362"/>
                <a:gd name="connsiteX10" fmla="*/ 213366 w 525208"/>
                <a:gd name="connsiteY10" fmla="*/ 211491 h 281362"/>
                <a:gd name="connsiteX11" fmla="*/ 147715 w 525208"/>
                <a:gd name="connsiteY11" fmla="*/ 128958 h 281362"/>
                <a:gd name="connsiteX12" fmla="*/ 147715 w 525208"/>
                <a:gd name="connsiteY12" fmla="*/ 128958 h 281362"/>
                <a:gd name="connsiteX13" fmla="*/ 220869 w 525208"/>
                <a:gd name="connsiteY13" fmla="*/ 78313 h 281362"/>
                <a:gd name="connsiteX14" fmla="*/ 138336 w 525208"/>
                <a:gd name="connsiteY14" fmla="*/ 27667 h 281362"/>
                <a:gd name="connsiteX15" fmla="*/ 27667 w 525208"/>
                <a:gd name="connsiteY15" fmla="*/ 27667 h 281362"/>
                <a:gd name="connsiteX16" fmla="*/ 27667 w 525208"/>
                <a:gd name="connsiteY16" fmla="*/ 38922 h 281362"/>
                <a:gd name="connsiteX17" fmla="*/ 57679 w 525208"/>
                <a:gd name="connsiteY17" fmla="*/ 38922 h 281362"/>
                <a:gd name="connsiteX18" fmla="*/ 57679 w 525208"/>
                <a:gd name="connsiteY18" fmla="*/ 241503 h 281362"/>
                <a:gd name="connsiteX19" fmla="*/ 27667 w 525208"/>
                <a:gd name="connsiteY19" fmla="*/ 241503 h 281362"/>
                <a:gd name="connsiteX20" fmla="*/ 27667 w 525208"/>
                <a:gd name="connsiteY20" fmla="*/ 252757 h 281362"/>
                <a:gd name="connsiteX21" fmla="*/ 130833 w 525208"/>
                <a:gd name="connsiteY21" fmla="*/ 252757 h 281362"/>
                <a:gd name="connsiteX22" fmla="*/ 130833 w 525208"/>
                <a:gd name="connsiteY22" fmla="*/ 241503 h 281362"/>
                <a:gd name="connsiteX23" fmla="*/ 100821 w 525208"/>
                <a:gd name="connsiteY23" fmla="*/ 241503 h 281362"/>
                <a:gd name="connsiteX24" fmla="*/ 100821 w 525208"/>
                <a:gd name="connsiteY24" fmla="*/ 134585 h 281362"/>
                <a:gd name="connsiteX25" fmla="*/ 151466 w 525208"/>
                <a:gd name="connsiteY25" fmla="*/ 145840 h 281362"/>
                <a:gd name="connsiteX26" fmla="*/ 164597 w 525208"/>
                <a:gd name="connsiteY26" fmla="*/ 203988 h 281362"/>
                <a:gd name="connsiteX27" fmla="*/ 217117 w 525208"/>
                <a:gd name="connsiteY27" fmla="*/ 250882 h 281362"/>
                <a:gd name="connsiteX28" fmla="*/ 316532 w 525208"/>
                <a:gd name="connsiteY28" fmla="*/ 250882 h 281362"/>
                <a:gd name="connsiteX29" fmla="*/ 316532 w 525208"/>
                <a:gd name="connsiteY29" fmla="*/ 239627 h 281362"/>
                <a:gd name="connsiteX30" fmla="*/ 288396 w 525208"/>
                <a:gd name="connsiteY30" fmla="*/ 239627 h 281362"/>
                <a:gd name="connsiteX31" fmla="*/ 288396 w 525208"/>
                <a:gd name="connsiteY31" fmla="*/ 42673 h 281362"/>
                <a:gd name="connsiteX32" fmla="*/ 288396 w 525208"/>
                <a:gd name="connsiteY32" fmla="*/ 42673 h 281362"/>
                <a:gd name="connsiteX33" fmla="*/ 355923 w 525208"/>
                <a:gd name="connsiteY33" fmla="*/ 252757 h 281362"/>
                <a:gd name="connsiteX34" fmla="*/ 369053 w 525208"/>
                <a:gd name="connsiteY34" fmla="*/ 252757 h 281362"/>
                <a:gd name="connsiteX35" fmla="*/ 438455 w 525208"/>
                <a:gd name="connsiteY35" fmla="*/ 42673 h 281362"/>
                <a:gd name="connsiteX36" fmla="*/ 440331 w 525208"/>
                <a:gd name="connsiteY36" fmla="*/ 42673 h 281362"/>
                <a:gd name="connsiteX37" fmla="*/ 440331 w 525208"/>
                <a:gd name="connsiteY37" fmla="*/ 243379 h 281362"/>
                <a:gd name="connsiteX38" fmla="*/ 410319 w 525208"/>
                <a:gd name="connsiteY38" fmla="*/ 243379 h 281362"/>
                <a:gd name="connsiteX39" fmla="*/ 410319 w 525208"/>
                <a:gd name="connsiteY39" fmla="*/ 254633 h 281362"/>
                <a:gd name="connsiteX40" fmla="*/ 513485 w 525208"/>
                <a:gd name="connsiteY40" fmla="*/ 254633 h 281362"/>
                <a:gd name="connsiteX41" fmla="*/ 513485 w 525208"/>
                <a:gd name="connsiteY41" fmla="*/ 243379 h 281362"/>
                <a:gd name="connsiteX42" fmla="*/ 481598 w 525208"/>
                <a:gd name="connsiteY42" fmla="*/ 243379 h 281362"/>
                <a:gd name="connsiteX43" fmla="*/ 481598 w 525208"/>
                <a:gd name="connsiteY43" fmla="*/ 38922 h 281362"/>
                <a:gd name="connsiteX44" fmla="*/ 511609 w 525208"/>
                <a:gd name="connsiteY44" fmla="*/ 38922 h 281362"/>
                <a:gd name="connsiteX45" fmla="*/ 100821 w 525208"/>
                <a:gd name="connsiteY45" fmla="*/ 123331 h 281362"/>
                <a:gd name="connsiteX46" fmla="*/ 100821 w 525208"/>
                <a:gd name="connsiteY46" fmla="*/ 38922 h 281362"/>
                <a:gd name="connsiteX47" fmla="*/ 130833 w 525208"/>
                <a:gd name="connsiteY47" fmla="*/ 38922 h 281362"/>
                <a:gd name="connsiteX48" fmla="*/ 172100 w 525208"/>
                <a:gd name="connsiteY48" fmla="*/ 83940 h 281362"/>
                <a:gd name="connsiteX49" fmla="*/ 128958 w 525208"/>
                <a:gd name="connsiteY49" fmla="*/ 125206 h 281362"/>
                <a:gd name="connsiteX50" fmla="*/ 100821 w 525208"/>
                <a:gd name="connsiteY50" fmla="*/ 125206 h 28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25208" h="281362">
                  <a:moveTo>
                    <a:pt x="511609" y="38922"/>
                  </a:moveTo>
                  <a:lnTo>
                    <a:pt x="511609" y="27667"/>
                  </a:lnTo>
                  <a:lnTo>
                    <a:pt x="427201" y="27667"/>
                  </a:lnTo>
                  <a:lnTo>
                    <a:pt x="378432" y="181479"/>
                  </a:lnTo>
                  <a:lnTo>
                    <a:pt x="329662" y="27667"/>
                  </a:lnTo>
                  <a:lnTo>
                    <a:pt x="245254" y="27667"/>
                  </a:lnTo>
                  <a:lnTo>
                    <a:pt x="245254" y="38922"/>
                  </a:lnTo>
                  <a:lnTo>
                    <a:pt x="275266" y="38922"/>
                  </a:lnTo>
                  <a:lnTo>
                    <a:pt x="275266" y="241503"/>
                  </a:lnTo>
                  <a:lnTo>
                    <a:pt x="243378" y="241503"/>
                  </a:lnTo>
                  <a:cubicBezTo>
                    <a:pt x="213366" y="241503"/>
                    <a:pt x="213366" y="217118"/>
                    <a:pt x="213366" y="211491"/>
                  </a:cubicBezTo>
                  <a:cubicBezTo>
                    <a:pt x="213366" y="157094"/>
                    <a:pt x="202112" y="136461"/>
                    <a:pt x="147715" y="128958"/>
                  </a:cubicBezTo>
                  <a:lnTo>
                    <a:pt x="147715" y="128958"/>
                  </a:lnTo>
                  <a:cubicBezTo>
                    <a:pt x="179603" y="125206"/>
                    <a:pt x="220869" y="115828"/>
                    <a:pt x="220869" y="78313"/>
                  </a:cubicBezTo>
                  <a:cubicBezTo>
                    <a:pt x="220869" y="31419"/>
                    <a:pt x="175851" y="27667"/>
                    <a:pt x="138336" y="27667"/>
                  </a:cubicBezTo>
                  <a:lnTo>
                    <a:pt x="27667" y="27667"/>
                  </a:lnTo>
                  <a:lnTo>
                    <a:pt x="27667" y="38922"/>
                  </a:lnTo>
                  <a:lnTo>
                    <a:pt x="57679" y="38922"/>
                  </a:lnTo>
                  <a:lnTo>
                    <a:pt x="57679" y="241503"/>
                  </a:lnTo>
                  <a:lnTo>
                    <a:pt x="27667" y="241503"/>
                  </a:lnTo>
                  <a:lnTo>
                    <a:pt x="27667" y="252757"/>
                  </a:lnTo>
                  <a:lnTo>
                    <a:pt x="130833" y="252757"/>
                  </a:lnTo>
                  <a:lnTo>
                    <a:pt x="130833" y="241503"/>
                  </a:lnTo>
                  <a:lnTo>
                    <a:pt x="100821" y="241503"/>
                  </a:lnTo>
                  <a:lnTo>
                    <a:pt x="100821" y="134585"/>
                  </a:lnTo>
                  <a:cubicBezTo>
                    <a:pt x="119579" y="134585"/>
                    <a:pt x="140212" y="138337"/>
                    <a:pt x="151466" y="145840"/>
                  </a:cubicBezTo>
                  <a:cubicBezTo>
                    <a:pt x="160845" y="153343"/>
                    <a:pt x="164597" y="175852"/>
                    <a:pt x="164597" y="203988"/>
                  </a:cubicBezTo>
                  <a:cubicBezTo>
                    <a:pt x="164597" y="237751"/>
                    <a:pt x="183354" y="250882"/>
                    <a:pt x="217117" y="250882"/>
                  </a:cubicBezTo>
                  <a:lnTo>
                    <a:pt x="316532" y="250882"/>
                  </a:lnTo>
                  <a:lnTo>
                    <a:pt x="316532" y="239627"/>
                  </a:lnTo>
                  <a:lnTo>
                    <a:pt x="288396" y="239627"/>
                  </a:lnTo>
                  <a:lnTo>
                    <a:pt x="288396" y="42673"/>
                  </a:lnTo>
                  <a:lnTo>
                    <a:pt x="288396" y="42673"/>
                  </a:lnTo>
                  <a:lnTo>
                    <a:pt x="355923" y="252757"/>
                  </a:lnTo>
                  <a:lnTo>
                    <a:pt x="369053" y="252757"/>
                  </a:lnTo>
                  <a:lnTo>
                    <a:pt x="438455" y="42673"/>
                  </a:lnTo>
                  <a:lnTo>
                    <a:pt x="440331" y="42673"/>
                  </a:lnTo>
                  <a:lnTo>
                    <a:pt x="440331" y="243379"/>
                  </a:lnTo>
                  <a:lnTo>
                    <a:pt x="410319" y="243379"/>
                  </a:lnTo>
                  <a:lnTo>
                    <a:pt x="410319" y="254633"/>
                  </a:lnTo>
                  <a:lnTo>
                    <a:pt x="513485" y="254633"/>
                  </a:lnTo>
                  <a:lnTo>
                    <a:pt x="513485" y="243379"/>
                  </a:lnTo>
                  <a:lnTo>
                    <a:pt x="481598" y="243379"/>
                  </a:lnTo>
                  <a:lnTo>
                    <a:pt x="481598" y="38922"/>
                  </a:lnTo>
                  <a:lnTo>
                    <a:pt x="511609" y="38922"/>
                  </a:lnTo>
                  <a:close/>
                  <a:moveTo>
                    <a:pt x="100821" y="123331"/>
                  </a:moveTo>
                  <a:lnTo>
                    <a:pt x="100821" y="38922"/>
                  </a:lnTo>
                  <a:lnTo>
                    <a:pt x="130833" y="38922"/>
                  </a:lnTo>
                  <a:cubicBezTo>
                    <a:pt x="160845" y="38922"/>
                    <a:pt x="172100" y="46425"/>
                    <a:pt x="172100" y="83940"/>
                  </a:cubicBezTo>
                  <a:cubicBezTo>
                    <a:pt x="172100" y="113952"/>
                    <a:pt x="158969" y="125206"/>
                    <a:pt x="128958" y="125206"/>
                  </a:cubicBezTo>
                  <a:lnTo>
                    <a:pt x="100821" y="125206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F75B98ED-5622-45D7-96DA-E86AE4CF5807}"/>
                </a:ext>
              </a:extLst>
            </p:cNvPr>
            <p:cNvSpPr/>
            <p:nvPr/>
          </p:nvSpPr>
          <p:spPr>
            <a:xfrm>
              <a:off x="7464586" y="4297877"/>
              <a:ext cx="300119" cy="300120"/>
            </a:xfrm>
            <a:custGeom>
              <a:avLst/>
              <a:gdLst>
                <a:gd name="connsiteX0" fmla="*/ 160845 w 300119"/>
                <a:gd name="connsiteY0" fmla="*/ 27667 h 300120"/>
                <a:gd name="connsiteX1" fmla="*/ 127082 w 300119"/>
                <a:gd name="connsiteY1" fmla="*/ 27667 h 300120"/>
                <a:gd name="connsiteX2" fmla="*/ 127082 w 300119"/>
                <a:gd name="connsiteY2" fmla="*/ 55804 h 300120"/>
                <a:gd name="connsiteX3" fmla="*/ 70809 w 300119"/>
                <a:gd name="connsiteY3" fmla="*/ 55804 h 300120"/>
                <a:gd name="connsiteX4" fmla="*/ 70809 w 300119"/>
                <a:gd name="connsiteY4" fmla="*/ 112076 h 300120"/>
                <a:gd name="connsiteX5" fmla="*/ 27667 w 300119"/>
                <a:gd name="connsiteY5" fmla="*/ 112076 h 300120"/>
                <a:gd name="connsiteX6" fmla="*/ 27667 w 300119"/>
                <a:gd name="connsiteY6" fmla="*/ 194609 h 300120"/>
                <a:gd name="connsiteX7" fmla="*/ 70809 w 300119"/>
                <a:gd name="connsiteY7" fmla="*/ 194609 h 300120"/>
                <a:gd name="connsiteX8" fmla="*/ 70809 w 300119"/>
                <a:gd name="connsiteY8" fmla="*/ 250882 h 300120"/>
                <a:gd name="connsiteX9" fmla="*/ 127082 w 300119"/>
                <a:gd name="connsiteY9" fmla="*/ 250882 h 300120"/>
                <a:gd name="connsiteX10" fmla="*/ 127082 w 300119"/>
                <a:gd name="connsiteY10" fmla="*/ 277142 h 300120"/>
                <a:gd name="connsiteX11" fmla="*/ 157094 w 300119"/>
                <a:gd name="connsiteY11" fmla="*/ 277142 h 300120"/>
                <a:gd name="connsiteX12" fmla="*/ 290272 w 300119"/>
                <a:gd name="connsiteY12" fmla="*/ 151467 h 300120"/>
                <a:gd name="connsiteX13" fmla="*/ 160845 w 300119"/>
                <a:gd name="connsiteY13" fmla="*/ 27667 h 3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119" h="300120">
                  <a:moveTo>
                    <a:pt x="160845" y="27667"/>
                  </a:moveTo>
                  <a:lnTo>
                    <a:pt x="127082" y="27667"/>
                  </a:lnTo>
                  <a:lnTo>
                    <a:pt x="127082" y="55804"/>
                  </a:lnTo>
                  <a:lnTo>
                    <a:pt x="70809" y="55804"/>
                  </a:lnTo>
                  <a:lnTo>
                    <a:pt x="70809" y="112076"/>
                  </a:lnTo>
                  <a:lnTo>
                    <a:pt x="27667" y="112076"/>
                  </a:lnTo>
                  <a:lnTo>
                    <a:pt x="27667" y="194609"/>
                  </a:lnTo>
                  <a:lnTo>
                    <a:pt x="70809" y="194609"/>
                  </a:lnTo>
                  <a:lnTo>
                    <a:pt x="70809" y="250882"/>
                  </a:lnTo>
                  <a:lnTo>
                    <a:pt x="127082" y="250882"/>
                  </a:lnTo>
                  <a:lnTo>
                    <a:pt x="127082" y="277142"/>
                  </a:lnTo>
                  <a:lnTo>
                    <a:pt x="157094" y="277142"/>
                  </a:lnTo>
                  <a:cubicBezTo>
                    <a:pt x="226496" y="277142"/>
                    <a:pt x="290272" y="220870"/>
                    <a:pt x="290272" y="151467"/>
                  </a:cubicBezTo>
                  <a:cubicBezTo>
                    <a:pt x="290272" y="83940"/>
                    <a:pt x="232123" y="27667"/>
                    <a:pt x="160845" y="27667"/>
                  </a:cubicBezTo>
                </a:path>
              </a:pathLst>
            </a:custGeom>
            <a:solidFill>
              <a:schemeClr val="tx2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2034ADF4-4CA8-44FF-9E11-E69653F6F1B8}"/>
                </a:ext>
              </a:extLst>
            </p:cNvPr>
            <p:cNvSpPr/>
            <p:nvPr/>
          </p:nvSpPr>
          <p:spPr>
            <a:xfrm>
              <a:off x="7802220" y="4590494"/>
              <a:ext cx="131302" cy="131303"/>
            </a:xfrm>
            <a:custGeom>
              <a:avLst/>
              <a:gdLst>
                <a:gd name="connsiteX0" fmla="*/ 35170 w 131302"/>
                <a:gd name="connsiteY0" fmla="*/ 40798 h 131302"/>
                <a:gd name="connsiteX1" fmla="*/ 33294 w 131302"/>
                <a:gd name="connsiteY1" fmla="*/ 38922 h 131302"/>
                <a:gd name="connsiteX2" fmla="*/ 27667 w 131302"/>
                <a:gd name="connsiteY2" fmla="*/ 38922 h 131302"/>
                <a:gd name="connsiteX3" fmla="*/ 27667 w 131302"/>
                <a:gd name="connsiteY3" fmla="*/ 27667 h 131302"/>
                <a:gd name="connsiteX4" fmla="*/ 40797 w 131302"/>
                <a:gd name="connsiteY4" fmla="*/ 27667 h 131302"/>
                <a:gd name="connsiteX5" fmla="*/ 48300 w 131302"/>
                <a:gd name="connsiteY5" fmla="*/ 35170 h 131302"/>
                <a:gd name="connsiteX6" fmla="*/ 48300 w 131302"/>
                <a:gd name="connsiteY6" fmla="*/ 83940 h 131302"/>
                <a:gd name="connsiteX7" fmla="*/ 68934 w 131302"/>
                <a:gd name="connsiteY7" fmla="*/ 104573 h 131302"/>
                <a:gd name="connsiteX8" fmla="*/ 89567 w 131302"/>
                <a:gd name="connsiteY8" fmla="*/ 83940 h 131302"/>
                <a:gd name="connsiteX9" fmla="*/ 89567 w 131302"/>
                <a:gd name="connsiteY9" fmla="*/ 35170 h 131302"/>
                <a:gd name="connsiteX10" fmla="*/ 97070 w 131302"/>
                <a:gd name="connsiteY10" fmla="*/ 27667 h 131302"/>
                <a:gd name="connsiteX11" fmla="*/ 110200 w 131302"/>
                <a:gd name="connsiteY11" fmla="*/ 27667 h 131302"/>
                <a:gd name="connsiteX12" fmla="*/ 110200 w 131302"/>
                <a:gd name="connsiteY12" fmla="*/ 38922 h 131302"/>
                <a:gd name="connsiteX13" fmla="*/ 104573 w 131302"/>
                <a:gd name="connsiteY13" fmla="*/ 38922 h 131302"/>
                <a:gd name="connsiteX14" fmla="*/ 102697 w 131302"/>
                <a:gd name="connsiteY14" fmla="*/ 40798 h 131302"/>
                <a:gd name="connsiteX15" fmla="*/ 102697 w 131302"/>
                <a:gd name="connsiteY15" fmla="*/ 83940 h 131302"/>
                <a:gd name="connsiteX16" fmla="*/ 68934 w 131302"/>
                <a:gd name="connsiteY16" fmla="*/ 115828 h 131302"/>
                <a:gd name="connsiteX17" fmla="*/ 35170 w 131302"/>
                <a:gd name="connsiteY17" fmla="*/ 83940 h 131302"/>
                <a:gd name="connsiteX18" fmla="*/ 35170 w 131302"/>
                <a:gd name="connsiteY18" fmla="*/ 40798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302" h="131302">
                  <a:moveTo>
                    <a:pt x="35170" y="40798"/>
                  </a:moveTo>
                  <a:cubicBezTo>
                    <a:pt x="35170" y="38922"/>
                    <a:pt x="33294" y="38922"/>
                    <a:pt x="33294" y="38922"/>
                  </a:cubicBezTo>
                  <a:lnTo>
                    <a:pt x="27667" y="38922"/>
                  </a:lnTo>
                  <a:lnTo>
                    <a:pt x="27667" y="27667"/>
                  </a:lnTo>
                  <a:lnTo>
                    <a:pt x="40797" y="27667"/>
                  </a:lnTo>
                  <a:cubicBezTo>
                    <a:pt x="46425" y="27667"/>
                    <a:pt x="48300" y="29543"/>
                    <a:pt x="48300" y="35170"/>
                  </a:cubicBezTo>
                  <a:lnTo>
                    <a:pt x="48300" y="83940"/>
                  </a:lnTo>
                  <a:cubicBezTo>
                    <a:pt x="48300" y="97070"/>
                    <a:pt x="57679" y="104573"/>
                    <a:pt x="68934" y="104573"/>
                  </a:cubicBezTo>
                  <a:cubicBezTo>
                    <a:pt x="82064" y="104573"/>
                    <a:pt x="89567" y="97070"/>
                    <a:pt x="89567" y="83940"/>
                  </a:cubicBezTo>
                  <a:lnTo>
                    <a:pt x="89567" y="35170"/>
                  </a:lnTo>
                  <a:cubicBezTo>
                    <a:pt x="89567" y="29543"/>
                    <a:pt x="91443" y="27667"/>
                    <a:pt x="97070" y="27667"/>
                  </a:cubicBezTo>
                  <a:lnTo>
                    <a:pt x="110200" y="27667"/>
                  </a:lnTo>
                  <a:lnTo>
                    <a:pt x="110200" y="38922"/>
                  </a:lnTo>
                  <a:lnTo>
                    <a:pt x="104573" y="38922"/>
                  </a:lnTo>
                  <a:cubicBezTo>
                    <a:pt x="102697" y="38922"/>
                    <a:pt x="102697" y="38922"/>
                    <a:pt x="102697" y="40798"/>
                  </a:cubicBezTo>
                  <a:lnTo>
                    <a:pt x="102697" y="83940"/>
                  </a:lnTo>
                  <a:cubicBezTo>
                    <a:pt x="102697" y="102697"/>
                    <a:pt x="89567" y="115828"/>
                    <a:pt x="68934" y="115828"/>
                  </a:cubicBezTo>
                  <a:cubicBezTo>
                    <a:pt x="48300" y="115828"/>
                    <a:pt x="35170" y="102697"/>
                    <a:pt x="35170" y="83940"/>
                  </a:cubicBezTo>
                  <a:lnTo>
                    <a:pt x="35170" y="40798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CE83A170-0604-47AA-97DB-CBFCBF88308B}"/>
                </a:ext>
              </a:extLst>
            </p:cNvPr>
            <p:cNvSpPr/>
            <p:nvPr/>
          </p:nvSpPr>
          <p:spPr>
            <a:xfrm>
              <a:off x="7894131" y="4590494"/>
              <a:ext cx="131302" cy="131303"/>
            </a:xfrm>
            <a:custGeom>
              <a:avLst/>
              <a:gdLst>
                <a:gd name="connsiteX0" fmla="*/ 27667 w 131302"/>
                <a:gd name="connsiteY0" fmla="*/ 104573 h 131302"/>
                <a:gd name="connsiteX1" fmla="*/ 33294 w 131302"/>
                <a:gd name="connsiteY1" fmla="*/ 104573 h 131302"/>
                <a:gd name="connsiteX2" fmla="*/ 35170 w 131302"/>
                <a:gd name="connsiteY2" fmla="*/ 102697 h 131302"/>
                <a:gd name="connsiteX3" fmla="*/ 35170 w 131302"/>
                <a:gd name="connsiteY3" fmla="*/ 27667 h 131302"/>
                <a:gd name="connsiteX4" fmla="*/ 48300 w 131302"/>
                <a:gd name="connsiteY4" fmla="*/ 27667 h 131302"/>
                <a:gd name="connsiteX5" fmla="*/ 87691 w 131302"/>
                <a:gd name="connsiteY5" fmla="*/ 83940 h 131302"/>
                <a:gd name="connsiteX6" fmla="*/ 95194 w 131302"/>
                <a:gd name="connsiteY6" fmla="*/ 95194 h 131302"/>
                <a:gd name="connsiteX7" fmla="*/ 95194 w 131302"/>
                <a:gd name="connsiteY7" fmla="*/ 95194 h 131302"/>
                <a:gd name="connsiteX8" fmla="*/ 95194 w 131302"/>
                <a:gd name="connsiteY8" fmla="*/ 83940 h 131302"/>
                <a:gd name="connsiteX9" fmla="*/ 95194 w 131302"/>
                <a:gd name="connsiteY9" fmla="*/ 35170 h 131302"/>
                <a:gd name="connsiteX10" fmla="*/ 102697 w 131302"/>
                <a:gd name="connsiteY10" fmla="*/ 27667 h 131302"/>
                <a:gd name="connsiteX11" fmla="*/ 115827 w 131302"/>
                <a:gd name="connsiteY11" fmla="*/ 27667 h 131302"/>
                <a:gd name="connsiteX12" fmla="*/ 115827 w 131302"/>
                <a:gd name="connsiteY12" fmla="*/ 38922 h 131302"/>
                <a:gd name="connsiteX13" fmla="*/ 110200 w 131302"/>
                <a:gd name="connsiteY13" fmla="*/ 38922 h 131302"/>
                <a:gd name="connsiteX14" fmla="*/ 108324 w 131302"/>
                <a:gd name="connsiteY14" fmla="*/ 40798 h 131302"/>
                <a:gd name="connsiteX15" fmla="*/ 108324 w 131302"/>
                <a:gd name="connsiteY15" fmla="*/ 115828 h 131302"/>
                <a:gd name="connsiteX16" fmla="*/ 97070 w 131302"/>
                <a:gd name="connsiteY16" fmla="*/ 115828 h 131302"/>
                <a:gd name="connsiteX17" fmla="*/ 57679 w 131302"/>
                <a:gd name="connsiteY17" fmla="*/ 59555 h 131302"/>
                <a:gd name="connsiteX18" fmla="*/ 48300 w 131302"/>
                <a:gd name="connsiteY18" fmla="*/ 48301 h 131302"/>
                <a:gd name="connsiteX19" fmla="*/ 48300 w 131302"/>
                <a:gd name="connsiteY19" fmla="*/ 48301 h 131302"/>
                <a:gd name="connsiteX20" fmla="*/ 48300 w 131302"/>
                <a:gd name="connsiteY20" fmla="*/ 59555 h 131302"/>
                <a:gd name="connsiteX21" fmla="*/ 48300 w 131302"/>
                <a:gd name="connsiteY21" fmla="*/ 106449 h 131302"/>
                <a:gd name="connsiteX22" fmla="*/ 40797 w 131302"/>
                <a:gd name="connsiteY22" fmla="*/ 113952 h 131302"/>
                <a:gd name="connsiteX23" fmla="*/ 27667 w 131302"/>
                <a:gd name="connsiteY23" fmla="*/ 113952 h 131302"/>
                <a:gd name="connsiteX24" fmla="*/ 27667 w 131302"/>
                <a:gd name="connsiteY24" fmla="*/ 104573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1302" h="131302">
                  <a:moveTo>
                    <a:pt x="27667" y="104573"/>
                  </a:moveTo>
                  <a:lnTo>
                    <a:pt x="33294" y="104573"/>
                  </a:lnTo>
                  <a:cubicBezTo>
                    <a:pt x="35170" y="104573"/>
                    <a:pt x="35170" y="102697"/>
                    <a:pt x="35170" y="102697"/>
                  </a:cubicBezTo>
                  <a:lnTo>
                    <a:pt x="35170" y="27667"/>
                  </a:lnTo>
                  <a:lnTo>
                    <a:pt x="48300" y="27667"/>
                  </a:lnTo>
                  <a:lnTo>
                    <a:pt x="87691" y="83940"/>
                  </a:lnTo>
                  <a:cubicBezTo>
                    <a:pt x="91443" y="89567"/>
                    <a:pt x="95194" y="95194"/>
                    <a:pt x="95194" y="95194"/>
                  </a:cubicBezTo>
                  <a:lnTo>
                    <a:pt x="95194" y="95194"/>
                  </a:lnTo>
                  <a:cubicBezTo>
                    <a:pt x="95194" y="95194"/>
                    <a:pt x="95194" y="87691"/>
                    <a:pt x="95194" y="83940"/>
                  </a:cubicBezTo>
                  <a:lnTo>
                    <a:pt x="95194" y="35170"/>
                  </a:lnTo>
                  <a:cubicBezTo>
                    <a:pt x="95194" y="29543"/>
                    <a:pt x="97070" y="27667"/>
                    <a:pt x="102697" y="27667"/>
                  </a:cubicBezTo>
                  <a:lnTo>
                    <a:pt x="115827" y="27667"/>
                  </a:lnTo>
                  <a:lnTo>
                    <a:pt x="115827" y="38922"/>
                  </a:lnTo>
                  <a:lnTo>
                    <a:pt x="110200" y="38922"/>
                  </a:lnTo>
                  <a:cubicBezTo>
                    <a:pt x="108324" y="38922"/>
                    <a:pt x="108324" y="38922"/>
                    <a:pt x="108324" y="40798"/>
                  </a:cubicBezTo>
                  <a:lnTo>
                    <a:pt x="108324" y="115828"/>
                  </a:lnTo>
                  <a:lnTo>
                    <a:pt x="97070" y="115828"/>
                  </a:lnTo>
                  <a:lnTo>
                    <a:pt x="57679" y="59555"/>
                  </a:lnTo>
                  <a:cubicBezTo>
                    <a:pt x="52052" y="53928"/>
                    <a:pt x="48300" y="48301"/>
                    <a:pt x="48300" y="48301"/>
                  </a:cubicBezTo>
                  <a:lnTo>
                    <a:pt x="48300" y="48301"/>
                  </a:lnTo>
                  <a:cubicBezTo>
                    <a:pt x="48300" y="48301"/>
                    <a:pt x="48300" y="55804"/>
                    <a:pt x="48300" y="59555"/>
                  </a:cubicBezTo>
                  <a:lnTo>
                    <a:pt x="48300" y="106449"/>
                  </a:lnTo>
                  <a:cubicBezTo>
                    <a:pt x="48300" y="112076"/>
                    <a:pt x="46425" y="113952"/>
                    <a:pt x="40797" y="113952"/>
                  </a:cubicBezTo>
                  <a:lnTo>
                    <a:pt x="27667" y="113952"/>
                  </a:lnTo>
                  <a:lnTo>
                    <a:pt x="27667" y="104573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5965CE22-38B6-4126-9932-392C7BF25153}"/>
                </a:ext>
              </a:extLst>
            </p:cNvPr>
            <p:cNvSpPr/>
            <p:nvPr/>
          </p:nvSpPr>
          <p:spPr>
            <a:xfrm>
              <a:off x="7995422" y="4590494"/>
              <a:ext cx="75030" cy="131303"/>
            </a:xfrm>
            <a:custGeom>
              <a:avLst/>
              <a:gdLst>
                <a:gd name="connsiteX0" fmla="*/ 27667 w 75029"/>
                <a:gd name="connsiteY0" fmla="*/ 104573 h 131302"/>
                <a:gd name="connsiteX1" fmla="*/ 37046 w 75029"/>
                <a:gd name="connsiteY1" fmla="*/ 104573 h 131302"/>
                <a:gd name="connsiteX2" fmla="*/ 37046 w 75029"/>
                <a:gd name="connsiteY2" fmla="*/ 37046 h 131302"/>
                <a:gd name="connsiteX3" fmla="*/ 27667 w 75029"/>
                <a:gd name="connsiteY3" fmla="*/ 37046 h 131302"/>
                <a:gd name="connsiteX4" fmla="*/ 27667 w 75029"/>
                <a:gd name="connsiteY4" fmla="*/ 27667 h 131302"/>
                <a:gd name="connsiteX5" fmla="*/ 57679 w 75029"/>
                <a:gd name="connsiteY5" fmla="*/ 27667 h 131302"/>
                <a:gd name="connsiteX6" fmla="*/ 57679 w 75029"/>
                <a:gd name="connsiteY6" fmla="*/ 37046 h 131302"/>
                <a:gd name="connsiteX7" fmla="*/ 50176 w 75029"/>
                <a:gd name="connsiteY7" fmla="*/ 37046 h 131302"/>
                <a:gd name="connsiteX8" fmla="*/ 50176 w 75029"/>
                <a:gd name="connsiteY8" fmla="*/ 104573 h 131302"/>
                <a:gd name="connsiteX9" fmla="*/ 57679 w 75029"/>
                <a:gd name="connsiteY9" fmla="*/ 104573 h 131302"/>
                <a:gd name="connsiteX10" fmla="*/ 57679 w 75029"/>
                <a:gd name="connsiteY10" fmla="*/ 115828 h 131302"/>
                <a:gd name="connsiteX11" fmla="*/ 27667 w 75029"/>
                <a:gd name="connsiteY11" fmla="*/ 115828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029" h="131302">
                  <a:moveTo>
                    <a:pt x="27667" y="104573"/>
                  </a:moveTo>
                  <a:lnTo>
                    <a:pt x="37046" y="104573"/>
                  </a:lnTo>
                  <a:lnTo>
                    <a:pt x="37046" y="37046"/>
                  </a:lnTo>
                  <a:lnTo>
                    <a:pt x="27667" y="37046"/>
                  </a:lnTo>
                  <a:lnTo>
                    <a:pt x="27667" y="27667"/>
                  </a:lnTo>
                  <a:lnTo>
                    <a:pt x="57679" y="27667"/>
                  </a:lnTo>
                  <a:lnTo>
                    <a:pt x="57679" y="37046"/>
                  </a:lnTo>
                  <a:lnTo>
                    <a:pt x="50176" y="37046"/>
                  </a:lnTo>
                  <a:lnTo>
                    <a:pt x="50176" y="104573"/>
                  </a:lnTo>
                  <a:lnTo>
                    <a:pt x="57679" y="104573"/>
                  </a:lnTo>
                  <a:lnTo>
                    <a:pt x="57679" y="115828"/>
                  </a:lnTo>
                  <a:lnTo>
                    <a:pt x="27667" y="115828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D3247A9-95D5-4BD7-AA90-CA3230C38608}"/>
                </a:ext>
              </a:extLst>
            </p:cNvPr>
            <p:cNvSpPr/>
            <p:nvPr/>
          </p:nvSpPr>
          <p:spPr>
            <a:xfrm>
              <a:off x="8034812" y="4590494"/>
              <a:ext cx="131302" cy="131303"/>
            </a:xfrm>
            <a:custGeom>
              <a:avLst/>
              <a:gdLst>
                <a:gd name="connsiteX0" fmla="*/ 33294 w 131302"/>
                <a:gd name="connsiteY0" fmla="*/ 40798 h 131302"/>
                <a:gd name="connsiteX1" fmla="*/ 29543 w 131302"/>
                <a:gd name="connsiteY1" fmla="*/ 38922 h 131302"/>
                <a:gd name="connsiteX2" fmla="*/ 27667 w 131302"/>
                <a:gd name="connsiteY2" fmla="*/ 38922 h 131302"/>
                <a:gd name="connsiteX3" fmla="*/ 27667 w 131302"/>
                <a:gd name="connsiteY3" fmla="*/ 27667 h 131302"/>
                <a:gd name="connsiteX4" fmla="*/ 35170 w 131302"/>
                <a:gd name="connsiteY4" fmla="*/ 27667 h 131302"/>
                <a:gd name="connsiteX5" fmla="*/ 46425 w 131302"/>
                <a:gd name="connsiteY5" fmla="*/ 35170 h 131302"/>
                <a:gd name="connsiteX6" fmla="*/ 65182 w 131302"/>
                <a:gd name="connsiteY6" fmla="*/ 89567 h 131302"/>
                <a:gd name="connsiteX7" fmla="*/ 68934 w 131302"/>
                <a:gd name="connsiteY7" fmla="*/ 100822 h 131302"/>
                <a:gd name="connsiteX8" fmla="*/ 68934 w 131302"/>
                <a:gd name="connsiteY8" fmla="*/ 100822 h 131302"/>
                <a:gd name="connsiteX9" fmla="*/ 72685 w 131302"/>
                <a:gd name="connsiteY9" fmla="*/ 89567 h 131302"/>
                <a:gd name="connsiteX10" fmla="*/ 91443 w 131302"/>
                <a:gd name="connsiteY10" fmla="*/ 35170 h 131302"/>
                <a:gd name="connsiteX11" fmla="*/ 102697 w 131302"/>
                <a:gd name="connsiteY11" fmla="*/ 27667 h 131302"/>
                <a:gd name="connsiteX12" fmla="*/ 110200 w 131302"/>
                <a:gd name="connsiteY12" fmla="*/ 27667 h 131302"/>
                <a:gd name="connsiteX13" fmla="*/ 110200 w 131302"/>
                <a:gd name="connsiteY13" fmla="*/ 38922 h 131302"/>
                <a:gd name="connsiteX14" fmla="*/ 108324 w 131302"/>
                <a:gd name="connsiteY14" fmla="*/ 38922 h 131302"/>
                <a:gd name="connsiteX15" fmla="*/ 104573 w 131302"/>
                <a:gd name="connsiteY15" fmla="*/ 40798 h 131302"/>
                <a:gd name="connsiteX16" fmla="*/ 76437 w 131302"/>
                <a:gd name="connsiteY16" fmla="*/ 115828 h 131302"/>
                <a:gd name="connsiteX17" fmla="*/ 63306 w 131302"/>
                <a:gd name="connsiteY17" fmla="*/ 115828 h 131302"/>
                <a:gd name="connsiteX18" fmla="*/ 33294 w 131302"/>
                <a:gd name="connsiteY18" fmla="*/ 40798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302" h="131302">
                  <a:moveTo>
                    <a:pt x="33294" y="40798"/>
                  </a:moveTo>
                  <a:cubicBezTo>
                    <a:pt x="33294" y="38922"/>
                    <a:pt x="31419" y="38922"/>
                    <a:pt x="29543" y="38922"/>
                  </a:cubicBezTo>
                  <a:lnTo>
                    <a:pt x="27667" y="38922"/>
                  </a:lnTo>
                  <a:lnTo>
                    <a:pt x="27667" y="27667"/>
                  </a:lnTo>
                  <a:lnTo>
                    <a:pt x="35170" y="27667"/>
                  </a:lnTo>
                  <a:cubicBezTo>
                    <a:pt x="40797" y="27667"/>
                    <a:pt x="44549" y="29543"/>
                    <a:pt x="46425" y="35170"/>
                  </a:cubicBezTo>
                  <a:lnTo>
                    <a:pt x="65182" y="89567"/>
                  </a:lnTo>
                  <a:cubicBezTo>
                    <a:pt x="67058" y="95194"/>
                    <a:pt x="68934" y="100822"/>
                    <a:pt x="68934" y="100822"/>
                  </a:cubicBezTo>
                  <a:lnTo>
                    <a:pt x="68934" y="100822"/>
                  </a:lnTo>
                  <a:cubicBezTo>
                    <a:pt x="68934" y="100822"/>
                    <a:pt x="70809" y="93319"/>
                    <a:pt x="72685" y="89567"/>
                  </a:cubicBezTo>
                  <a:lnTo>
                    <a:pt x="91443" y="35170"/>
                  </a:lnTo>
                  <a:cubicBezTo>
                    <a:pt x="93318" y="29543"/>
                    <a:pt x="95194" y="27667"/>
                    <a:pt x="102697" y="27667"/>
                  </a:cubicBezTo>
                  <a:lnTo>
                    <a:pt x="110200" y="27667"/>
                  </a:lnTo>
                  <a:lnTo>
                    <a:pt x="110200" y="38922"/>
                  </a:lnTo>
                  <a:lnTo>
                    <a:pt x="108324" y="38922"/>
                  </a:lnTo>
                  <a:cubicBezTo>
                    <a:pt x="106449" y="38922"/>
                    <a:pt x="104573" y="38922"/>
                    <a:pt x="104573" y="40798"/>
                  </a:cubicBezTo>
                  <a:lnTo>
                    <a:pt x="76437" y="115828"/>
                  </a:lnTo>
                  <a:lnTo>
                    <a:pt x="63306" y="115828"/>
                  </a:lnTo>
                  <a:lnTo>
                    <a:pt x="33294" y="40798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70A8CA64-CD59-4696-A076-4828403C0360}"/>
                </a:ext>
              </a:extLst>
            </p:cNvPr>
            <p:cNvSpPr/>
            <p:nvPr/>
          </p:nvSpPr>
          <p:spPr>
            <a:xfrm>
              <a:off x="8122972" y="4588618"/>
              <a:ext cx="112545" cy="131303"/>
            </a:xfrm>
            <a:custGeom>
              <a:avLst/>
              <a:gdLst>
                <a:gd name="connsiteX0" fmla="*/ 35170 w 112544"/>
                <a:gd name="connsiteY0" fmla="*/ 38922 h 131302"/>
                <a:gd name="connsiteX1" fmla="*/ 27667 w 112544"/>
                <a:gd name="connsiteY1" fmla="*/ 38922 h 131302"/>
                <a:gd name="connsiteX2" fmla="*/ 27667 w 112544"/>
                <a:gd name="connsiteY2" fmla="*/ 27667 h 131302"/>
                <a:gd name="connsiteX3" fmla="*/ 80188 w 112544"/>
                <a:gd name="connsiteY3" fmla="*/ 27667 h 131302"/>
                <a:gd name="connsiteX4" fmla="*/ 87691 w 112544"/>
                <a:gd name="connsiteY4" fmla="*/ 35170 h 131302"/>
                <a:gd name="connsiteX5" fmla="*/ 87691 w 112544"/>
                <a:gd name="connsiteY5" fmla="*/ 46425 h 131302"/>
                <a:gd name="connsiteX6" fmla="*/ 76437 w 112544"/>
                <a:gd name="connsiteY6" fmla="*/ 46425 h 131302"/>
                <a:gd name="connsiteX7" fmla="*/ 76437 w 112544"/>
                <a:gd name="connsiteY7" fmla="*/ 40798 h 131302"/>
                <a:gd name="connsiteX8" fmla="*/ 74561 w 112544"/>
                <a:gd name="connsiteY8" fmla="*/ 38922 h 131302"/>
                <a:gd name="connsiteX9" fmla="*/ 48300 w 112544"/>
                <a:gd name="connsiteY9" fmla="*/ 38922 h 131302"/>
                <a:gd name="connsiteX10" fmla="*/ 48300 w 112544"/>
                <a:gd name="connsiteY10" fmla="*/ 67058 h 131302"/>
                <a:gd name="connsiteX11" fmla="*/ 80188 w 112544"/>
                <a:gd name="connsiteY11" fmla="*/ 67058 h 131302"/>
                <a:gd name="connsiteX12" fmla="*/ 80188 w 112544"/>
                <a:gd name="connsiteY12" fmla="*/ 78313 h 131302"/>
                <a:gd name="connsiteX13" fmla="*/ 48300 w 112544"/>
                <a:gd name="connsiteY13" fmla="*/ 78313 h 131302"/>
                <a:gd name="connsiteX14" fmla="*/ 48300 w 112544"/>
                <a:gd name="connsiteY14" fmla="*/ 104573 h 131302"/>
                <a:gd name="connsiteX15" fmla="*/ 50176 w 112544"/>
                <a:gd name="connsiteY15" fmla="*/ 106449 h 131302"/>
                <a:gd name="connsiteX16" fmla="*/ 76437 w 112544"/>
                <a:gd name="connsiteY16" fmla="*/ 106449 h 131302"/>
                <a:gd name="connsiteX17" fmla="*/ 80188 w 112544"/>
                <a:gd name="connsiteY17" fmla="*/ 104573 h 131302"/>
                <a:gd name="connsiteX18" fmla="*/ 80188 w 112544"/>
                <a:gd name="connsiteY18" fmla="*/ 98946 h 131302"/>
                <a:gd name="connsiteX19" fmla="*/ 91443 w 112544"/>
                <a:gd name="connsiteY19" fmla="*/ 98946 h 131302"/>
                <a:gd name="connsiteX20" fmla="*/ 91443 w 112544"/>
                <a:gd name="connsiteY20" fmla="*/ 110200 h 131302"/>
                <a:gd name="connsiteX21" fmla="*/ 83940 w 112544"/>
                <a:gd name="connsiteY21" fmla="*/ 117703 h 131302"/>
                <a:gd name="connsiteX22" fmla="*/ 44549 w 112544"/>
                <a:gd name="connsiteY22" fmla="*/ 117703 h 131302"/>
                <a:gd name="connsiteX23" fmla="*/ 37046 w 112544"/>
                <a:gd name="connsiteY23" fmla="*/ 110200 h 131302"/>
                <a:gd name="connsiteX24" fmla="*/ 37046 w 112544"/>
                <a:gd name="connsiteY24" fmla="*/ 38922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544" h="131302">
                  <a:moveTo>
                    <a:pt x="35170" y="38922"/>
                  </a:moveTo>
                  <a:lnTo>
                    <a:pt x="27667" y="38922"/>
                  </a:lnTo>
                  <a:lnTo>
                    <a:pt x="27667" y="27667"/>
                  </a:lnTo>
                  <a:lnTo>
                    <a:pt x="80188" y="27667"/>
                  </a:lnTo>
                  <a:cubicBezTo>
                    <a:pt x="85815" y="27667"/>
                    <a:pt x="87691" y="29543"/>
                    <a:pt x="87691" y="35170"/>
                  </a:cubicBezTo>
                  <a:lnTo>
                    <a:pt x="87691" y="46425"/>
                  </a:lnTo>
                  <a:lnTo>
                    <a:pt x="76437" y="46425"/>
                  </a:lnTo>
                  <a:lnTo>
                    <a:pt x="76437" y="40798"/>
                  </a:lnTo>
                  <a:cubicBezTo>
                    <a:pt x="76437" y="38922"/>
                    <a:pt x="74561" y="38922"/>
                    <a:pt x="74561" y="38922"/>
                  </a:cubicBezTo>
                  <a:lnTo>
                    <a:pt x="48300" y="38922"/>
                  </a:lnTo>
                  <a:lnTo>
                    <a:pt x="48300" y="67058"/>
                  </a:lnTo>
                  <a:lnTo>
                    <a:pt x="80188" y="67058"/>
                  </a:lnTo>
                  <a:lnTo>
                    <a:pt x="80188" y="78313"/>
                  </a:lnTo>
                  <a:lnTo>
                    <a:pt x="48300" y="78313"/>
                  </a:lnTo>
                  <a:lnTo>
                    <a:pt x="48300" y="104573"/>
                  </a:lnTo>
                  <a:cubicBezTo>
                    <a:pt x="48300" y="106449"/>
                    <a:pt x="50176" y="106449"/>
                    <a:pt x="50176" y="106449"/>
                  </a:cubicBezTo>
                  <a:lnTo>
                    <a:pt x="76437" y="106449"/>
                  </a:lnTo>
                  <a:cubicBezTo>
                    <a:pt x="78312" y="106449"/>
                    <a:pt x="80188" y="104573"/>
                    <a:pt x="80188" y="104573"/>
                  </a:cubicBezTo>
                  <a:lnTo>
                    <a:pt x="80188" y="98946"/>
                  </a:lnTo>
                  <a:lnTo>
                    <a:pt x="91443" y="98946"/>
                  </a:lnTo>
                  <a:lnTo>
                    <a:pt x="91443" y="110200"/>
                  </a:lnTo>
                  <a:cubicBezTo>
                    <a:pt x="91443" y="115828"/>
                    <a:pt x="89567" y="117703"/>
                    <a:pt x="83940" y="117703"/>
                  </a:cubicBezTo>
                  <a:lnTo>
                    <a:pt x="44549" y="117703"/>
                  </a:lnTo>
                  <a:cubicBezTo>
                    <a:pt x="38922" y="117703"/>
                    <a:pt x="37046" y="115828"/>
                    <a:pt x="37046" y="110200"/>
                  </a:cubicBezTo>
                  <a:lnTo>
                    <a:pt x="37046" y="38922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9B436C89-FD3A-46D8-915A-279D89673C24}"/>
                </a:ext>
              </a:extLst>
            </p:cNvPr>
            <p:cNvSpPr/>
            <p:nvPr/>
          </p:nvSpPr>
          <p:spPr>
            <a:xfrm>
              <a:off x="8196126" y="4588618"/>
              <a:ext cx="112545" cy="131303"/>
            </a:xfrm>
            <a:custGeom>
              <a:avLst/>
              <a:gdLst>
                <a:gd name="connsiteX0" fmla="*/ 65182 w 112544"/>
                <a:gd name="connsiteY0" fmla="*/ 70810 h 131302"/>
                <a:gd name="connsiteX1" fmla="*/ 80188 w 112544"/>
                <a:gd name="connsiteY1" fmla="*/ 53928 h 131302"/>
                <a:gd name="connsiteX2" fmla="*/ 65182 w 112544"/>
                <a:gd name="connsiteY2" fmla="*/ 38922 h 131302"/>
                <a:gd name="connsiteX3" fmla="*/ 48300 w 112544"/>
                <a:gd name="connsiteY3" fmla="*/ 38922 h 131302"/>
                <a:gd name="connsiteX4" fmla="*/ 48300 w 112544"/>
                <a:gd name="connsiteY4" fmla="*/ 70810 h 131302"/>
                <a:gd name="connsiteX5" fmla="*/ 65182 w 112544"/>
                <a:gd name="connsiteY5" fmla="*/ 70810 h 131302"/>
                <a:gd name="connsiteX6" fmla="*/ 37046 w 112544"/>
                <a:gd name="connsiteY6" fmla="*/ 38922 h 131302"/>
                <a:gd name="connsiteX7" fmla="*/ 27667 w 112544"/>
                <a:gd name="connsiteY7" fmla="*/ 38922 h 131302"/>
                <a:gd name="connsiteX8" fmla="*/ 27667 w 112544"/>
                <a:gd name="connsiteY8" fmla="*/ 27667 h 131302"/>
                <a:gd name="connsiteX9" fmla="*/ 67058 w 112544"/>
                <a:gd name="connsiteY9" fmla="*/ 27667 h 131302"/>
                <a:gd name="connsiteX10" fmla="*/ 93318 w 112544"/>
                <a:gd name="connsiteY10" fmla="*/ 53928 h 131302"/>
                <a:gd name="connsiteX11" fmla="*/ 76437 w 112544"/>
                <a:gd name="connsiteY11" fmla="*/ 76437 h 131302"/>
                <a:gd name="connsiteX12" fmla="*/ 76437 w 112544"/>
                <a:gd name="connsiteY12" fmla="*/ 76437 h 131302"/>
                <a:gd name="connsiteX13" fmla="*/ 80188 w 112544"/>
                <a:gd name="connsiteY13" fmla="*/ 80188 h 131302"/>
                <a:gd name="connsiteX14" fmla="*/ 91443 w 112544"/>
                <a:gd name="connsiteY14" fmla="*/ 100822 h 131302"/>
                <a:gd name="connsiteX15" fmla="*/ 97070 w 112544"/>
                <a:gd name="connsiteY15" fmla="*/ 104573 h 131302"/>
                <a:gd name="connsiteX16" fmla="*/ 98946 w 112544"/>
                <a:gd name="connsiteY16" fmla="*/ 104573 h 131302"/>
                <a:gd name="connsiteX17" fmla="*/ 98946 w 112544"/>
                <a:gd name="connsiteY17" fmla="*/ 115828 h 131302"/>
                <a:gd name="connsiteX18" fmla="*/ 93318 w 112544"/>
                <a:gd name="connsiteY18" fmla="*/ 115828 h 131302"/>
                <a:gd name="connsiteX19" fmla="*/ 80188 w 112544"/>
                <a:gd name="connsiteY19" fmla="*/ 108325 h 131302"/>
                <a:gd name="connsiteX20" fmla="*/ 68934 w 112544"/>
                <a:gd name="connsiteY20" fmla="*/ 83940 h 131302"/>
                <a:gd name="connsiteX21" fmla="*/ 59555 w 112544"/>
                <a:gd name="connsiteY21" fmla="*/ 78313 h 131302"/>
                <a:gd name="connsiteX22" fmla="*/ 48300 w 112544"/>
                <a:gd name="connsiteY22" fmla="*/ 78313 h 131302"/>
                <a:gd name="connsiteX23" fmla="*/ 48300 w 112544"/>
                <a:gd name="connsiteY23" fmla="*/ 113952 h 131302"/>
                <a:gd name="connsiteX24" fmla="*/ 35170 w 112544"/>
                <a:gd name="connsiteY24" fmla="*/ 113952 h 131302"/>
                <a:gd name="connsiteX25" fmla="*/ 35170 w 112544"/>
                <a:gd name="connsiteY25" fmla="*/ 38922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2544" h="131302">
                  <a:moveTo>
                    <a:pt x="65182" y="70810"/>
                  </a:moveTo>
                  <a:cubicBezTo>
                    <a:pt x="74561" y="70810"/>
                    <a:pt x="80188" y="65182"/>
                    <a:pt x="80188" y="53928"/>
                  </a:cubicBezTo>
                  <a:cubicBezTo>
                    <a:pt x="80188" y="44549"/>
                    <a:pt x="74561" y="38922"/>
                    <a:pt x="65182" y="38922"/>
                  </a:cubicBezTo>
                  <a:lnTo>
                    <a:pt x="48300" y="38922"/>
                  </a:lnTo>
                  <a:lnTo>
                    <a:pt x="48300" y="70810"/>
                  </a:lnTo>
                  <a:lnTo>
                    <a:pt x="65182" y="70810"/>
                  </a:lnTo>
                  <a:close/>
                  <a:moveTo>
                    <a:pt x="37046" y="38922"/>
                  </a:moveTo>
                  <a:lnTo>
                    <a:pt x="27667" y="38922"/>
                  </a:lnTo>
                  <a:lnTo>
                    <a:pt x="27667" y="27667"/>
                  </a:lnTo>
                  <a:lnTo>
                    <a:pt x="67058" y="27667"/>
                  </a:lnTo>
                  <a:cubicBezTo>
                    <a:pt x="82064" y="27667"/>
                    <a:pt x="93318" y="37046"/>
                    <a:pt x="93318" y="53928"/>
                  </a:cubicBezTo>
                  <a:cubicBezTo>
                    <a:pt x="93318" y="68934"/>
                    <a:pt x="83940" y="76437"/>
                    <a:pt x="76437" y="76437"/>
                  </a:cubicBezTo>
                  <a:lnTo>
                    <a:pt x="76437" y="76437"/>
                  </a:lnTo>
                  <a:cubicBezTo>
                    <a:pt x="76437" y="76437"/>
                    <a:pt x="78312" y="78313"/>
                    <a:pt x="80188" y="80188"/>
                  </a:cubicBezTo>
                  <a:lnTo>
                    <a:pt x="91443" y="100822"/>
                  </a:lnTo>
                  <a:cubicBezTo>
                    <a:pt x="93318" y="102697"/>
                    <a:pt x="95194" y="104573"/>
                    <a:pt x="97070" y="104573"/>
                  </a:cubicBezTo>
                  <a:lnTo>
                    <a:pt x="98946" y="104573"/>
                  </a:lnTo>
                  <a:lnTo>
                    <a:pt x="98946" y="115828"/>
                  </a:lnTo>
                  <a:lnTo>
                    <a:pt x="93318" y="115828"/>
                  </a:lnTo>
                  <a:cubicBezTo>
                    <a:pt x="85815" y="115828"/>
                    <a:pt x="83940" y="115828"/>
                    <a:pt x="80188" y="108325"/>
                  </a:cubicBezTo>
                  <a:lnTo>
                    <a:pt x="68934" y="83940"/>
                  </a:lnTo>
                  <a:cubicBezTo>
                    <a:pt x="67058" y="80188"/>
                    <a:pt x="65182" y="78313"/>
                    <a:pt x="59555" y="78313"/>
                  </a:cubicBezTo>
                  <a:lnTo>
                    <a:pt x="48300" y="78313"/>
                  </a:lnTo>
                  <a:lnTo>
                    <a:pt x="48300" y="113952"/>
                  </a:lnTo>
                  <a:lnTo>
                    <a:pt x="35170" y="113952"/>
                  </a:lnTo>
                  <a:lnTo>
                    <a:pt x="35170" y="38922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DCAEA06B-71A8-430D-AB7D-D6AA8950373E}"/>
                </a:ext>
              </a:extLst>
            </p:cNvPr>
            <p:cNvSpPr/>
            <p:nvPr/>
          </p:nvSpPr>
          <p:spPr>
            <a:xfrm>
              <a:off x="8280535" y="4588618"/>
              <a:ext cx="112545" cy="131303"/>
            </a:xfrm>
            <a:custGeom>
              <a:avLst/>
              <a:gdLst>
                <a:gd name="connsiteX0" fmla="*/ 33294 w 112544"/>
                <a:gd name="connsiteY0" fmla="*/ 97070 h 131302"/>
                <a:gd name="connsiteX1" fmla="*/ 55803 w 112544"/>
                <a:gd name="connsiteY1" fmla="*/ 108325 h 131302"/>
                <a:gd name="connsiteX2" fmla="*/ 70809 w 112544"/>
                <a:gd name="connsiteY2" fmla="*/ 95194 h 131302"/>
                <a:gd name="connsiteX3" fmla="*/ 27667 w 112544"/>
                <a:gd name="connsiteY3" fmla="*/ 52052 h 131302"/>
                <a:gd name="connsiteX4" fmla="*/ 55803 w 112544"/>
                <a:gd name="connsiteY4" fmla="*/ 27667 h 131302"/>
                <a:gd name="connsiteX5" fmla="*/ 82064 w 112544"/>
                <a:gd name="connsiteY5" fmla="*/ 44549 h 131302"/>
                <a:gd name="connsiteX6" fmla="*/ 82064 w 112544"/>
                <a:gd name="connsiteY6" fmla="*/ 52052 h 131302"/>
                <a:gd name="connsiteX7" fmla="*/ 70809 w 112544"/>
                <a:gd name="connsiteY7" fmla="*/ 52052 h 131302"/>
                <a:gd name="connsiteX8" fmla="*/ 70809 w 112544"/>
                <a:gd name="connsiteY8" fmla="*/ 48301 h 131302"/>
                <a:gd name="connsiteX9" fmla="*/ 57679 w 112544"/>
                <a:gd name="connsiteY9" fmla="*/ 40798 h 131302"/>
                <a:gd name="connsiteX10" fmla="*/ 42673 w 112544"/>
                <a:gd name="connsiteY10" fmla="*/ 52052 h 131302"/>
                <a:gd name="connsiteX11" fmla="*/ 85815 w 112544"/>
                <a:gd name="connsiteY11" fmla="*/ 95194 h 131302"/>
                <a:gd name="connsiteX12" fmla="*/ 57679 w 112544"/>
                <a:gd name="connsiteY12" fmla="*/ 119579 h 131302"/>
                <a:gd name="connsiteX13" fmla="*/ 27667 w 112544"/>
                <a:gd name="connsiteY13" fmla="*/ 106449 h 131302"/>
                <a:gd name="connsiteX14" fmla="*/ 33294 w 112544"/>
                <a:gd name="connsiteY14" fmla="*/ 97070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544" h="131302">
                  <a:moveTo>
                    <a:pt x="33294" y="97070"/>
                  </a:moveTo>
                  <a:cubicBezTo>
                    <a:pt x="33294" y="97070"/>
                    <a:pt x="42673" y="108325"/>
                    <a:pt x="55803" y="108325"/>
                  </a:cubicBezTo>
                  <a:cubicBezTo>
                    <a:pt x="63306" y="108325"/>
                    <a:pt x="70809" y="102697"/>
                    <a:pt x="70809" y="95194"/>
                  </a:cubicBezTo>
                  <a:cubicBezTo>
                    <a:pt x="70809" y="76437"/>
                    <a:pt x="27667" y="80188"/>
                    <a:pt x="27667" y="52052"/>
                  </a:cubicBezTo>
                  <a:cubicBezTo>
                    <a:pt x="27667" y="38922"/>
                    <a:pt x="38922" y="27667"/>
                    <a:pt x="55803" y="27667"/>
                  </a:cubicBezTo>
                  <a:cubicBezTo>
                    <a:pt x="65182" y="27667"/>
                    <a:pt x="82064" y="31419"/>
                    <a:pt x="82064" y="44549"/>
                  </a:cubicBezTo>
                  <a:lnTo>
                    <a:pt x="82064" y="52052"/>
                  </a:lnTo>
                  <a:lnTo>
                    <a:pt x="70809" y="52052"/>
                  </a:lnTo>
                  <a:lnTo>
                    <a:pt x="70809" y="48301"/>
                  </a:lnTo>
                  <a:cubicBezTo>
                    <a:pt x="70809" y="44549"/>
                    <a:pt x="63306" y="40798"/>
                    <a:pt x="57679" y="40798"/>
                  </a:cubicBezTo>
                  <a:cubicBezTo>
                    <a:pt x="48300" y="40798"/>
                    <a:pt x="42673" y="46425"/>
                    <a:pt x="42673" y="52052"/>
                  </a:cubicBezTo>
                  <a:cubicBezTo>
                    <a:pt x="42673" y="68934"/>
                    <a:pt x="85815" y="65182"/>
                    <a:pt x="85815" y="95194"/>
                  </a:cubicBezTo>
                  <a:cubicBezTo>
                    <a:pt x="85815" y="108325"/>
                    <a:pt x="74561" y="119579"/>
                    <a:pt x="57679" y="119579"/>
                  </a:cubicBezTo>
                  <a:cubicBezTo>
                    <a:pt x="38922" y="119579"/>
                    <a:pt x="27667" y="106449"/>
                    <a:pt x="27667" y="106449"/>
                  </a:cubicBezTo>
                  <a:lnTo>
                    <a:pt x="33294" y="97070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DE725F8E-94FA-4D96-9903-21B9540161CE}"/>
                </a:ext>
              </a:extLst>
            </p:cNvPr>
            <p:cNvSpPr/>
            <p:nvPr/>
          </p:nvSpPr>
          <p:spPr>
            <a:xfrm>
              <a:off x="8349937" y="4590494"/>
              <a:ext cx="75030" cy="131303"/>
            </a:xfrm>
            <a:custGeom>
              <a:avLst/>
              <a:gdLst>
                <a:gd name="connsiteX0" fmla="*/ 27667 w 75029"/>
                <a:gd name="connsiteY0" fmla="*/ 104573 h 131302"/>
                <a:gd name="connsiteX1" fmla="*/ 35170 w 75029"/>
                <a:gd name="connsiteY1" fmla="*/ 104573 h 131302"/>
                <a:gd name="connsiteX2" fmla="*/ 35170 w 75029"/>
                <a:gd name="connsiteY2" fmla="*/ 37046 h 131302"/>
                <a:gd name="connsiteX3" fmla="*/ 27667 w 75029"/>
                <a:gd name="connsiteY3" fmla="*/ 37046 h 131302"/>
                <a:gd name="connsiteX4" fmla="*/ 27667 w 75029"/>
                <a:gd name="connsiteY4" fmla="*/ 27667 h 131302"/>
                <a:gd name="connsiteX5" fmla="*/ 55803 w 75029"/>
                <a:gd name="connsiteY5" fmla="*/ 27667 h 131302"/>
                <a:gd name="connsiteX6" fmla="*/ 55803 w 75029"/>
                <a:gd name="connsiteY6" fmla="*/ 37046 h 131302"/>
                <a:gd name="connsiteX7" fmla="*/ 48300 w 75029"/>
                <a:gd name="connsiteY7" fmla="*/ 37046 h 131302"/>
                <a:gd name="connsiteX8" fmla="*/ 48300 w 75029"/>
                <a:gd name="connsiteY8" fmla="*/ 104573 h 131302"/>
                <a:gd name="connsiteX9" fmla="*/ 55803 w 75029"/>
                <a:gd name="connsiteY9" fmla="*/ 104573 h 131302"/>
                <a:gd name="connsiteX10" fmla="*/ 55803 w 75029"/>
                <a:gd name="connsiteY10" fmla="*/ 115828 h 131302"/>
                <a:gd name="connsiteX11" fmla="*/ 27667 w 75029"/>
                <a:gd name="connsiteY11" fmla="*/ 115828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029" h="131302">
                  <a:moveTo>
                    <a:pt x="27667" y="104573"/>
                  </a:moveTo>
                  <a:lnTo>
                    <a:pt x="35170" y="104573"/>
                  </a:lnTo>
                  <a:lnTo>
                    <a:pt x="35170" y="37046"/>
                  </a:lnTo>
                  <a:lnTo>
                    <a:pt x="27667" y="37046"/>
                  </a:lnTo>
                  <a:lnTo>
                    <a:pt x="27667" y="27667"/>
                  </a:lnTo>
                  <a:lnTo>
                    <a:pt x="55803" y="27667"/>
                  </a:lnTo>
                  <a:lnTo>
                    <a:pt x="55803" y="37046"/>
                  </a:lnTo>
                  <a:lnTo>
                    <a:pt x="48300" y="37046"/>
                  </a:lnTo>
                  <a:lnTo>
                    <a:pt x="48300" y="104573"/>
                  </a:lnTo>
                  <a:lnTo>
                    <a:pt x="55803" y="104573"/>
                  </a:lnTo>
                  <a:lnTo>
                    <a:pt x="55803" y="115828"/>
                  </a:lnTo>
                  <a:lnTo>
                    <a:pt x="27667" y="115828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8FDEB2E-C076-4E71-830E-6B601FD005BD}"/>
                </a:ext>
              </a:extLst>
            </p:cNvPr>
            <p:cNvSpPr/>
            <p:nvPr/>
          </p:nvSpPr>
          <p:spPr>
            <a:xfrm>
              <a:off x="8387452" y="4590494"/>
              <a:ext cx="131302" cy="131303"/>
            </a:xfrm>
            <a:custGeom>
              <a:avLst/>
              <a:gdLst>
                <a:gd name="connsiteX0" fmla="*/ 59555 w 131302"/>
                <a:gd name="connsiteY0" fmla="*/ 37046 h 131302"/>
                <a:gd name="connsiteX1" fmla="*/ 40797 w 131302"/>
                <a:gd name="connsiteY1" fmla="*/ 37046 h 131302"/>
                <a:gd name="connsiteX2" fmla="*/ 38922 w 131302"/>
                <a:gd name="connsiteY2" fmla="*/ 38922 h 131302"/>
                <a:gd name="connsiteX3" fmla="*/ 38922 w 131302"/>
                <a:gd name="connsiteY3" fmla="*/ 44549 h 131302"/>
                <a:gd name="connsiteX4" fmla="*/ 27667 w 131302"/>
                <a:gd name="connsiteY4" fmla="*/ 44549 h 131302"/>
                <a:gd name="connsiteX5" fmla="*/ 27667 w 131302"/>
                <a:gd name="connsiteY5" fmla="*/ 35170 h 131302"/>
                <a:gd name="connsiteX6" fmla="*/ 35170 w 131302"/>
                <a:gd name="connsiteY6" fmla="*/ 27667 h 131302"/>
                <a:gd name="connsiteX7" fmla="*/ 97070 w 131302"/>
                <a:gd name="connsiteY7" fmla="*/ 27667 h 131302"/>
                <a:gd name="connsiteX8" fmla="*/ 104573 w 131302"/>
                <a:gd name="connsiteY8" fmla="*/ 35170 h 131302"/>
                <a:gd name="connsiteX9" fmla="*/ 104573 w 131302"/>
                <a:gd name="connsiteY9" fmla="*/ 46425 h 131302"/>
                <a:gd name="connsiteX10" fmla="*/ 93318 w 131302"/>
                <a:gd name="connsiteY10" fmla="*/ 46425 h 131302"/>
                <a:gd name="connsiteX11" fmla="*/ 93318 w 131302"/>
                <a:gd name="connsiteY11" fmla="*/ 40798 h 131302"/>
                <a:gd name="connsiteX12" fmla="*/ 91443 w 131302"/>
                <a:gd name="connsiteY12" fmla="*/ 38922 h 131302"/>
                <a:gd name="connsiteX13" fmla="*/ 72685 w 131302"/>
                <a:gd name="connsiteY13" fmla="*/ 38922 h 131302"/>
                <a:gd name="connsiteX14" fmla="*/ 72685 w 131302"/>
                <a:gd name="connsiteY14" fmla="*/ 115828 h 131302"/>
                <a:gd name="connsiteX15" fmla="*/ 59555 w 131302"/>
                <a:gd name="connsiteY15" fmla="*/ 115828 h 131302"/>
                <a:gd name="connsiteX16" fmla="*/ 59555 w 131302"/>
                <a:gd name="connsiteY16" fmla="*/ 37046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302" h="131302">
                  <a:moveTo>
                    <a:pt x="59555" y="37046"/>
                  </a:moveTo>
                  <a:lnTo>
                    <a:pt x="40797" y="37046"/>
                  </a:lnTo>
                  <a:cubicBezTo>
                    <a:pt x="38922" y="37046"/>
                    <a:pt x="38922" y="37046"/>
                    <a:pt x="38922" y="38922"/>
                  </a:cubicBezTo>
                  <a:lnTo>
                    <a:pt x="38922" y="44549"/>
                  </a:lnTo>
                  <a:lnTo>
                    <a:pt x="27667" y="44549"/>
                  </a:lnTo>
                  <a:lnTo>
                    <a:pt x="27667" y="35170"/>
                  </a:lnTo>
                  <a:cubicBezTo>
                    <a:pt x="27667" y="29543"/>
                    <a:pt x="29543" y="27667"/>
                    <a:pt x="35170" y="27667"/>
                  </a:cubicBezTo>
                  <a:lnTo>
                    <a:pt x="97070" y="27667"/>
                  </a:lnTo>
                  <a:cubicBezTo>
                    <a:pt x="102697" y="27667"/>
                    <a:pt x="104573" y="29543"/>
                    <a:pt x="104573" y="35170"/>
                  </a:cubicBezTo>
                  <a:lnTo>
                    <a:pt x="104573" y="46425"/>
                  </a:lnTo>
                  <a:lnTo>
                    <a:pt x="93318" y="46425"/>
                  </a:lnTo>
                  <a:lnTo>
                    <a:pt x="93318" y="40798"/>
                  </a:lnTo>
                  <a:cubicBezTo>
                    <a:pt x="93318" y="38922"/>
                    <a:pt x="91443" y="38922"/>
                    <a:pt x="91443" y="38922"/>
                  </a:cubicBezTo>
                  <a:lnTo>
                    <a:pt x="72685" y="38922"/>
                  </a:lnTo>
                  <a:lnTo>
                    <a:pt x="72685" y="115828"/>
                  </a:lnTo>
                  <a:lnTo>
                    <a:pt x="59555" y="115828"/>
                  </a:lnTo>
                  <a:lnTo>
                    <a:pt x="59555" y="37046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3A10573-477E-4503-9242-95A07599CD0E}"/>
                </a:ext>
              </a:extLst>
            </p:cNvPr>
            <p:cNvSpPr/>
            <p:nvPr/>
          </p:nvSpPr>
          <p:spPr>
            <a:xfrm>
              <a:off x="8469985" y="4588618"/>
              <a:ext cx="112545" cy="131303"/>
            </a:xfrm>
            <a:custGeom>
              <a:avLst/>
              <a:gdLst>
                <a:gd name="connsiteX0" fmla="*/ 57679 w 112544"/>
                <a:gd name="connsiteY0" fmla="*/ 78313 h 131302"/>
                <a:gd name="connsiteX1" fmla="*/ 35170 w 112544"/>
                <a:gd name="connsiteY1" fmla="*/ 42673 h 131302"/>
                <a:gd name="connsiteX2" fmla="*/ 29543 w 112544"/>
                <a:gd name="connsiteY2" fmla="*/ 38922 h 131302"/>
                <a:gd name="connsiteX3" fmla="*/ 27667 w 112544"/>
                <a:gd name="connsiteY3" fmla="*/ 38922 h 131302"/>
                <a:gd name="connsiteX4" fmla="*/ 27667 w 112544"/>
                <a:gd name="connsiteY4" fmla="*/ 27667 h 131302"/>
                <a:gd name="connsiteX5" fmla="*/ 33295 w 112544"/>
                <a:gd name="connsiteY5" fmla="*/ 27667 h 131302"/>
                <a:gd name="connsiteX6" fmla="*/ 44549 w 112544"/>
                <a:gd name="connsiteY6" fmla="*/ 35170 h 131302"/>
                <a:gd name="connsiteX7" fmla="*/ 57679 w 112544"/>
                <a:gd name="connsiteY7" fmla="*/ 57679 h 131302"/>
                <a:gd name="connsiteX8" fmla="*/ 63306 w 112544"/>
                <a:gd name="connsiteY8" fmla="*/ 67058 h 131302"/>
                <a:gd name="connsiteX9" fmla="*/ 63306 w 112544"/>
                <a:gd name="connsiteY9" fmla="*/ 67058 h 131302"/>
                <a:gd name="connsiteX10" fmla="*/ 68934 w 112544"/>
                <a:gd name="connsiteY10" fmla="*/ 57679 h 131302"/>
                <a:gd name="connsiteX11" fmla="*/ 82064 w 112544"/>
                <a:gd name="connsiteY11" fmla="*/ 35170 h 131302"/>
                <a:gd name="connsiteX12" fmla="*/ 93318 w 112544"/>
                <a:gd name="connsiteY12" fmla="*/ 27667 h 131302"/>
                <a:gd name="connsiteX13" fmla="*/ 98946 w 112544"/>
                <a:gd name="connsiteY13" fmla="*/ 27667 h 131302"/>
                <a:gd name="connsiteX14" fmla="*/ 98946 w 112544"/>
                <a:gd name="connsiteY14" fmla="*/ 38922 h 131302"/>
                <a:gd name="connsiteX15" fmla="*/ 97070 w 112544"/>
                <a:gd name="connsiteY15" fmla="*/ 38922 h 131302"/>
                <a:gd name="connsiteX16" fmla="*/ 91443 w 112544"/>
                <a:gd name="connsiteY16" fmla="*/ 42673 h 131302"/>
                <a:gd name="connsiteX17" fmla="*/ 68934 w 112544"/>
                <a:gd name="connsiteY17" fmla="*/ 78313 h 131302"/>
                <a:gd name="connsiteX18" fmla="*/ 68934 w 112544"/>
                <a:gd name="connsiteY18" fmla="*/ 115828 h 131302"/>
                <a:gd name="connsiteX19" fmla="*/ 55803 w 112544"/>
                <a:gd name="connsiteY19" fmla="*/ 115828 h 131302"/>
                <a:gd name="connsiteX20" fmla="*/ 55803 w 112544"/>
                <a:gd name="connsiteY20" fmla="*/ 78313 h 1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544" h="131302">
                  <a:moveTo>
                    <a:pt x="57679" y="78313"/>
                  </a:moveTo>
                  <a:lnTo>
                    <a:pt x="35170" y="42673"/>
                  </a:lnTo>
                  <a:cubicBezTo>
                    <a:pt x="33295" y="40798"/>
                    <a:pt x="33295" y="38922"/>
                    <a:pt x="29543" y="38922"/>
                  </a:cubicBezTo>
                  <a:lnTo>
                    <a:pt x="27667" y="38922"/>
                  </a:lnTo>
                  <a:lnTo>
                    <a:pt x="27667" y="27667"/>
                  </a:lnTo>
                  <a:lnTo>
                    <a:pt x="33295" y="27667"/>
                  </a:lnTo>
                  <a:cubicBezTo>
                    <a:pt x="38922" y="27667"/>
                    <a:pt x="42673" y="27667"/>
                    <a:pt x="44549" y="35170"/>
                  </a:cubicBezTo>
                  <a:lnTo>
                    <a:pt x="57679" y="57679"/>
                  </a:lnTo>
                  <a:cubicBezTo>
                    <a:pt x="61431" y="63307"/>
                    <a:pt x="63306" y="67058"/>
                    <a:pt x="63306" y="67058"/>
                  </a:cubicBezTo>
                  <a:lnTo>
                    <a:pt x="63306" y="67058"/>
                  </a:lnTo>
                  <a:cubicBezTo>
                    <a:pt x="63306" y="67058"/>
                    <a:pt x="65182" y="61431"/>
                    <a:pt x="68934" y="57679"/>
                  </a:cubicBezTo>
                  <a:lnTo>
                    <a:pt x="82064" y="35170"/>
                  </a:lnTo>
                  <a:cubicBezTo>
                    <a:pt x="85815" y="29543"/>
                    <a:pt x="87691" y="27667"/>
                    <a:pt x="93318" y="27667"/>
                  </a:cubicBezTo>
                  <a:lnTo>
                    <a:pt x="98946" y="27667"/>
                  </a:lnTo>
                  <a:lnTo>
                    <a:pt x="98946" y="38922"/>
                  </a:lnTo>
                  <a:lnTo>
                    <a:pt x="97070" y="38922"/>
                  </a:lnTo>
                  <a:cubicBezTo>
                    <a:pt x="95194" y="38922"/>
                    <a:pt x="93318" y="38922"/>
                    <a:pt x="91443" y="42673"/>
                  </a:cubicBezTo>
                  <a:lnTo>
                    <a:pt x="68934" y="78313"/>
                  </a:lnTo>
                  <a:lnTo>
                    <a:pt x="68934" y="115828"/>
                  </a:lnTo>
                  <a:lnTo>
                    <a:pt x="55803" y="115828"/>
                  </a:lnTo>
                  <a:lnTo>
                    <a:pt x="55803" y="78313"/>
                  </a:lnTo>
                  <a:close/>
                </a:path>
              </a:pathLst>
            </a:custGeom>
            <a:solidFill>
              <a:schemeClr val="bg1"/>
            </a:solidFill>
            <a:ln w="18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21" name="SmartArt Placeholder 23">
            <a:extLst>
              <a:ext uri="{FF2B5EF4-FFF2-40B4-BE49-F238E27FC236}">
                <a16:creationId xmlns:a16="http://schemas.microsoft.com/office/drawing/2014/main" xmlns="" id="{74F0F2E6-872C-420D-8CEA-2C3149AD55E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563880" y="4404081"/>
            <a:ext cx="2160000" cy="108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SmartArt graphic</a:t>
            </a:r>
            <a:endParaRPr lang="en-AU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7250E7B-DA2A-4F07-9CA7-07F6AA4D80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165" y="4475123"/>
            <a:ext cx="2165715" cy="477837"/>
          </a:xfrm>
        </p:spPr>
        <p:txBody>
          <a:bodyPr lIns="0" tIns="0" rIns="0" bIns="0">
            <a:noAutofit/>
          </a:bodyPr>
          <a:lstStyle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i="0" kern="1200" spc="0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i="0" kern="1200" spc="0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2pPr>
            <a:lvl3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i="0" kern="1200" spc="0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000" b="0" i="0" kern="1200" spc="0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AU" sz="1000" b="0" i="0" kern="1200" spc="0" baseline="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Additional information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8E99B1-EC5A-4216-8446-1E99B2AB806D}"/>
              </a:ext>
            </a:extLst>
          </p:cNvPr>
          <p:cNvSpPr/>
          <p:nvPr userDrawn="1"/>
        </p:nvSpPr>
        <p:spPr>
          <a:xfrm>
            <a:off x="1444494" y="-1532058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6"/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90646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 userDrawn="1"/>
        </p:nvSpPr>
        <p:spPr>
          <a:xfrm>
            <a:off x="1" y="0"/>
            <a:ext cx="9144000" cy="272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83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BEE5BD-4F23-4F09-B857-251609CF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1571DD-D936-4340-9537-E13F0DF95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6530EB-4F9D-4A70-9D0F-C404BE080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4DAC9E-F11F-403D-B622-63BAC00D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29AD-85B7-4E6E-A64A-2996878B4F50}" type="datetimeFigureOut">
              <a:rPr lang="en-AU" smtClean="0"/>
              <a:t>24/08/2024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D14ED6-7234-43D1-859B-D1877F20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D1C968-C232-430B-89C0-CC473DF8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0FEF0-4B8D-4D59-8D33-52366CD200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2648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60980"/>
            <a:ext cx="7538644" cy="1306559"/>
          </a:xfrm>
        </p:spPr>
        <p:txBody>
          <a:bodyPr anchor="t" anchorCtr="0">
            <a:normAutofit/>
          </a:bodyPr>
          <a:lstStyle>
            <a:lvl1pPr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EE52-25AF-7B49-B9FC-7562266B64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7200" y="2172559"/>
            <a:ext cx="3924000" cy="2028181"/>
          </a:xfrm>
        </p:spPr>
        <p:txBody>
          <a:bodyPr/>
          <a:lstStyle>
            <a:lvl1pPr>
              <a:defRPr sz="2800"/>
            </a:lvl1pPr>
            <a:lvl2pPr>
              <a:spcAft>
                <a:spcPts val="600"/>
              </a:spcAft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7200" y="1580802"/>
            <a:ext cx="7538645" cy="371747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AU" dirty="0"/>
              <a:t>Second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4648200" y="2172559"/>
            <a:ext cx="3924000" cy="2028181"/>
          </a:xfrm>
        </p:spPr>
        <p:txBody>
          <a:bodyPr/>
          <a:lstStyle>
            <a:lvl1pPr>
              <a:defRPr sz="2800"/>
            </a:lvl1pPr>
            <a:lvl2pPr>
              <a:spcAft>
                <a:spcPts val="600"/>
              </a:spcAft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9611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digenous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5013" y="576263"/>
            <a:ext cx="6143907" cy="1793750"/>
          </a:xfrm>
        </p:spPr>
        <p:txBody>
          <a:bodyPr wrap="square" lIns="90000" bIns="46800" anchor="b" anchorCtr="0"/>
          <a:lstStyle>
            <a:lvl1pPr>
              <a:defRPr sz="4267">
                <a:ln>
                  <a:noFill/>
                </a:ln>
                <a:solidFill>
                  <a:schemeClr val="tx1"/>
                </a:solidFill>
                <a:effectLst>
                  <a:outerShdw sx="1000" sy="1000" algn="ctr" rotWithShape="0">
                    <a:srgbClr val="000000"/>
                  </a:outerShdw>
                </a:effectLst>
              </a:defRPr>
            </a:lvl1pPr>
          </a:lstStyle>
          <a:p>
            <a:r>
              <a:rPr lang="en-GB" dirty="0"/>
              <a:t>—</a:t>
            </a:r>
            <a:br>
              <a:rPr lang="en-GB" dirty="0"/>
            </a:b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5013" y="2475248"/>
            <a:ext cx="6143907" cy="1125140"/>
          </a:xfrm>
        </p:spPr>
        <p:txBody>
          <a:bodyPr anchor="t" anchorCtr="0"/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45716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9BE679-C70F-0849-BBEA-01B367D46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6B09D4-A6DC-DE45-B079-7C0EA1E04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8000" y="-36000"/>
            <a:ext cx="1197187" cy="519493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5288C9B-7AB2-CB4E-8579-11A9CA83D8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51683" y="154886"/>
            <a:ext cx="763604" cy="5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33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1" y="273844"/>
            <a:ext cx="7647332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—</a:t>
            </a:r>
            <a:br>
              <a:rPr lang="en-GB" dirty="0"/>
            </a:b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304D28-54AD-BB40-9B27-421CAB401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95FA624-732D-434C-A546-928376F2B8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51683" y="154886"/>
            <a:ext cx="763604" cy="5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5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option_call 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1" y="273844"/>
            <a:ext cx="7470636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—</a:t>
            </a:r>
            <a:br>
              <a:rPr lang="en-GB" dirty="0"/>
            </a:b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7" y="1369219"/>
            <a:ext cx="5901863" cy="3500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5C343F3-2044-6E41-BCFF-25FD08C97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351" y="1369219"/>
            <a:ext cx="2746652" cy="3514994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7B146D-466F-5E40-9E42-B16BF4889A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5B3D0A6F-A106-8B4E-9D23-28AFF5A523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51683" y="154886"/>
            <a:ext cx="763604" cy="5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3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digenous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1" y="872943"/>
            <a:ext cx="7886700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—</a:t>
            </a:r>
            <a:br>
              <a:rPr lang="en-GB" dirty="0"/>
            </a:b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C3E067C-075A-0342-938E-A4EC675C0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651" y="1968319"/>
            <a:ext cx="7886700" cy="2747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B85A7A-3A36-9942-A46B-A4B3B6887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8000" y="-36000"/>
            <a:ext cx="9235440" cy="4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3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4870938" cy="51435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7" y="1644045"/>
            <a:ext cx="4399443" cy="1310171"/>
          </a:xfrm>
        </p:spPr>
        <p:txBody>
          <a:bodyPr anchor="t" anchorCtr="0"/>
          <a:lstStyle>
            <a:lvl1pPr marL="0" indent="0" algn="l">
              <a:buNone/>
              <a:defRPr sz="2100" b="1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DA21FA2-E392-1B41-A0A7-90CFC9BA4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358" y="4480348"/>
            <a:ext cx="1260905" cy="56282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91D0F7C-79A1-4847-8A60-AC7E92D3F8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075" y="702279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Project title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E32C4CC1-402A-1C44-ABC7-0CA4A95DA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076" y="214082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D42EB612-735B-1B46-A9E2-EC6C65F3D6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70939" y="0"/>
            <a:ext cx="427306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1F0B9D-BDB2-AE4F-8EAD-C0C1263F14C3}"/>
              </a:ext>
            </a:extLst>
          </p:cNvPr>
          <p:cNvSpPr txBox="1"/>
          <p:nvPr userDrawn="1"/>
        </p:nvSpPr>
        <p:spPr>
          <a:xfrm>
            <a:off x="7566311" y="4922502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204329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4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xmlns="" id="{565D2C7C-F7B8-3D4E-8FAC-30CE49EDB4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2E8A5FAF-DCD0-614B-80F8-EFD6BF6FB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96358" y="4480347"/>
            <a:ext cx="1260905" cy="56282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76" y="214082"/>
            <a:ext cx="4352924" cy="417504"/>
          </a:xfrm>
          <a:solidFill>
            <a:schemeClr val="accent2"/>
          </a:solidFill>
        </p:spPr>
        <p:txBody>
          <a:bodyPr wrap="square" anchor="t" anchorCtr="0"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0B550C-590C-F644-9EFE-122CA7D73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075" y="702279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83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Project 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3AE239-409C-BB4F-846F-0F3531A514AB}"/>
              </a:ext>
            </a:extLst>
          </p:cNvPr>
          <p:cNvSpPr txBox="1"/>
          <p:nvPr userDrawn="1"/>
        </p:nvSpPr>
        <p:spPr>
          <a:xfrm>
            <a:off x="7566311" y="4922502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</p:spTree>
    <p:extLst>
      <p:ext uri="{BB962C8B-B14F-4D97-AF65-F5344CB8AC3E}">
        <p14:creationId xmlns:p14="http://schemas.microsoft.com/office/powerpoint/2010/main" val="334849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73321B-6F4E-F041-B9A2-119613738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560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B2C5AA-DAA1-2F45-8C2F-EFFCBCE5B582}"/>
              </a:ext>
            </a:extLst>
          </p:cNvPr>
          <p:cNvSpPr txBox="1"/>
          <p:nvPr userDrawn="1"/>
        </p:nvSpPr>
        <p:spPr>
          <a:xfrm>
            <a:off x="2848706" y="2708910"/>
            <a:ext cx="3640016" cy="360099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68580" tIns="34290" rIns="68580" bIns="34290" rtlCol="0" anchor="t" anchorCtr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1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Acknowledgement of Country</a:t>
            </a:r>
            <a:endParaRPr lang="en-US" sz="2100" b="0" kern="12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DB818C-FF63-D747-A5D3-CAD2E1F61B13}"/>
              </a:ext>
            </a:extLst>
          </p:cNvPr>
          <p:cNvSpPr txBox="1"/>
          <p:nvPr userDrawn="1"/>
        </p:nvSpPr>
        <p:spPr>
          <a:xfrm>
            <a:off x="2764299" y="3153417"/>
            <a:ext cx="5296489" cy="1592744"/>
          </a:xfrm>
          <a:prstGeom prst="rect">
            <a:avLst/>
          </a:prstGeom>
          <a:noFill/>
        </p:spPr>
        <p:txBody>
          <a:bodyPr vert="horz" wrap="square" lIns="68580" tIns="34290" rIns="68580" bIns="34290" rtlCol="0" anchor="t" anchorCtr="0">
            <a:spAutoFit/>
          </a:bodyPr>
          <a:lstStyle/>
          <a:p>
            <a:pPr mar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acknowledges the people of the </a:t>
            </a:r>
            <a:r>
              <a:rPr lang="en-US" sz="1200" b="0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Woi</a:t>
            </a:r>
            <a: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wurrung and </a:t>
            </a:r>
            <a:b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Boon wurrung language groups of the eastern Kulin Nation on whose unceded lands we conduct the business of the University. </a:t>
            </a:r>
          </a:p>
          <a:p>
            <a:pPr mar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University respectfully acknowledges their Ancestors and Elders, past and present.</a:t>
            </a:r>
          </a:p>
          <a:p>
            <a:pPr mar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RMIT also acknowledges the Traditional Custodians and their Ancestors of the lands and waters across Australia where we conduct our business.</a:t>
            </a:r>
          </a:p>
        </p:txBody>
      </p:sp>
    </p:spTree>
    <p:extLst>
      <p:ext uri="{BB962C8B-B14F-4D97-AF65-F5344CB8AC3E}">
        <p14:creationId xmlns:p14="http://schemas.microsoft.com/office/powerpoint/2010/main" val="397150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additi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B3504D-D80A-6C43-8AEA-0D9553EF5920}"/>
              </a:ext>
            </a:extLst>
          </p:cNvPr>
          <p:cNvSpPr txBox="1"/>
          <p:nvPr userDrawn="1"/>
        </p:nvSpPr>
        <p:spPr>
          <a:xfrm>
            <a:off x="334864" y="1052437"/>
            <a:ext cx="4035607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RMIT is committed to redefining its relationship in working with and supporting Aboriginal and Torres Strait Islander </a:t>
            </a:r>
            <a:r>
              <a:rPr lang="en-AU" sz="1425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self-determination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University’s goal is to achieve lasting transformation by maturing its values, culture, policy and structures in a way that </a:t>
            </a:r>
            <a:r>
              <a:rPr lang="en-AU" sz="1425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embeds reconciliation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everything we do.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75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line with the principles of </a:t>
            </a:r>
            <a:r>
              <a:rPr lang="en-AU" sz="1425" b="1" i="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Bundjil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we are changing our ways of 'knowing, working and being' to support sustainable reconciliation and activate a relationship between Indigenous and non-Indigenous staff, students and community. 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endParaRPr lang="en-AU" sz="1500" b="0" i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xmlns="" id="{0E1C7BAE-965C-7E42-9A5B-2631428F4E21}"/>
              </a:ext>
            </a:extLst>
          </p:cNvPr>
          <p:cNvSpPr txBox="1">
            <a:spLocks/>
          </p:cNvSpPr>
          <p:nvPr userDrawn="1"/>
        </p:nvSpPr>
        <p:spPr>
          <a:xfrm>
            <a:off x="418719" y="501403"/>
            <a:ext cx="4029957" cy="339324"/>
          </a:xfrm>
          <a:prstGeom prst="rect">
            <a:avLst/>
          </a:prstGeom>
          <a:solidFill>
            <a:schemeClr val="accent2"/>
          </a:solidFill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61E2A"/>
                </a:solidFill>
                <a:latin typeface="Museo 700" panose="02000000000000000000" pitchFamily="2" charset="77"/>
                <a:ea typeface="+mj-ea"/>
                <a:cs typeface="+mj-cs"/>
              </a:defRPr>
            </a:lvl1pPr>
          </a:lstStyle>
          <a:p>
            <a: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AU" sz="2025" b="0" i="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Our commitment to Reconciliation</a:t>
            </a:r>
            <a:endParaRPr lang="en-AU" sz="2025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C8447A8-B89A-974C-85E4-994501031D27}"/>
              </a:ext>
            </a:extLst>
          </p:cNvPr>
          <p:cNvSpPr txBox="1"/>
          <p:nvPr userDrawn="1"/>
        </p:nvSpPr>
        <p:spPr>
          <a:xfrm>
            <a:off x="4773530" y="3738495"/>
            <a:ext cx="3951957" cy="34624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825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2018, the </a:t>
            </a:r>
            <a:r>
              <a:rPr lang="en-AU" sz="825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Wurrunggi</a:t>
            </a:r>
            <a:r>
              <a:rPr lang="en-AU" sz="825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AU" sz="825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Biik</a:t>
            </a:r>
            <a:r>
              <a:rPr lang="en-AU" sz="825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– Law of the Land public artwork was installed in the New Academic Street to signify a long-lasting spiritual connection to Country.</a:t>
            </a:r>
          </a:p>
        </p:txBody>
      </p:sp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xmlns="" id="{F28E96F6-22DC-0A48-8504-3C6BB7D7E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30" y="1131234"/>
            <a:ext cx="3775384" cy="2514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9764F56-30F6-4A48-9D9F-59AD97575B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3538"/>
            <a:ext cx="9144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332" y="187525"/>
            <a:ext cx="6868272" cy="994172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4333" y="1183251"/>
            <a:ext cx="6868271" cy="3480763"/>
          </a:xfrm>
        </p:spPr>
        <p:txBody>
          <a:bodyPr lIns="0"/>
          <a:lstStyle>
            <a:lvl1pPr>
              <a:defRPr b="0"/>
            </a:lvl1pPr>
            <a:lvl2pPr marL="257175" indent="-257175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670D66-EE3D-E549-83E8-351DAC6D7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76" y="2655"/>
            <a:ext cx="1404256" cy="51468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9826827-0070-444A-B806-3942CBC73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641A3-A1CE-5442-9B06-066B5E3C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D3DF60EE-F0AE-954A-B749-FFCEFDD3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99" y="1177742"/>
            <a:ext cx="8773224" cy="3097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F47C29-3FCF-814D-9F1F-1018F3905A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3538"/>
            <a:ext cx="9144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xmlns="" id="{3D41FB27-DC2C-D146-8DD0-8451E51FC25F}"/>
              </a:ext>
            </a:extLst>
          </p:cNvPr>
          <p:cNvSpPr/>
          <p:nvPr userDrawn="1"/>
        </p:nvSpPr>
        <p:spPr>
          <a:xfrm>
            <a:off x="245328" y="21414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9" y="299902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B1AC9A1A-9F25-FC42-989B-96EA919D0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329" y="1191718"/>
            <a:ext cx="8681978" cy="3388617"/>
          </a:xfrm>
        </p:spPr>
        <p:txBody>
          <a:bodyPr lIns="0"/>
          <a:lstStyle>
            <a:lvl1pPr>
              <a:defRPr b="0"/>
            </a:lvl1pPr>
            <a:lvl2pPr marL="257175" indent="-257175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48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798" y="187525"/>
            <a:ext cx="8773225" cy="994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799" y="1191718"/>
            <a:ext cx="8773224" cy="31896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2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2" r:id="rId2"/>
    <p:sldLayoutId id="2147483881" r:id="rId3"/>
    <p:sldLayoutId id="2147483880" r:id="rId4"/>
    <p:sldLayoutId id="2147483863" r:id="rId5"/>
    <p:sldLayoutId id="2147483882" r:id="rId6"/>
    <p:sldLayoutId id="2147483883" r:id="rId7"/>
    <p:sldLayoutId id="2147483885" r:id="rId8"/>
    <p:sldLayoutId id="2147483879" r:id="rId9"/>
    <p:sldLayoutId id="2147483868" r:id="rId10"/>
    <p:sldLayoutId id="2147483870" r:id="rId11"/>
    <p:sldLayoutId id="2147483869" r:id="rId12"/>
    <p:sldLayoutId id="2147483871" r:id="rId13"/>
    <p:sldLayoutId id="2147483886" r:id="rId14"/>
    <p:sldLayoutId id="2147483887" r:id="rId15"/>
    <p:sldLayoutId id="2147483888" r:id="rId16"/>
    <p:sldLayoutId id="2147483874" r:id="rId17"/>
    <p:sldLayoutId id="2147483889" r:id="rId18"/>
    <p:sldLayoutId id="2147483875" r:id="rId19"/>
    <p:sldLayoutId id="2147483890" r:id="rId20"/>
    <p:sldLayoutId id="2147483891" r:id="rId21"/>
    <p:sldLayoutId id="2147483893" r:id="rId22"/>
    <p:sldLayoutId id="2147483894" r:id="rId23"/>
    <p:sldLayoutId id="2147483895" r:id="rId24"/>
    <p:sldLayoutId id="2147483898" r:id="rId25"/>
    <p:sldLayoutId id="2147483899" r:id="rId26"/>
    <p:sldLayoutId id="2147483900" r:id="rId27"/>
    <p:sldLayoutId id="2147483901" r:id="rId28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000" b="1" kern="1200" baseline="0">
          <a:solidFill>
            <a:srgbClr val="000054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796" indent="-177796" algn="l" defTabSz="685783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5591" indent="-177796" algn="l" defTabSz="68578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tabLst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355591" indent="-177796" algn="l" defTabSz="685783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355591" indent="-1777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XyRjKCT_wrk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011" y="2225941"/>
            <a:ext cx="7000657" cy="1220847"/>
          </a:xfrm>
        </p:spPr>
        <p:txBody>
          <a:bodyPr/>
          <a:lstStyle/>
          <a:p>
            <a:r>
              <a:rPr lang="en-US" dirty="0">
                <a:solidFill>
                  <a:srgbClr val="7AE1AA"/>
                </a:solidFill>
              </a:rPr>
              <a:t>—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Wominjeka </a:t>
            </a:r>
            <a:r>
              <a:rPr lang="en-US" sz="3200" dirty="0"/>
              <a:t>(Welcome)</a:t>
            </a:r>
            <a:endParaRPr lang="en-US" dirty="0"/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xmlns="" id="{F730D193-EF7E-292B-964F-4D4FE1893708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0F615B4A-2BA8-FC39-EC0D-D446B5B6E47C}"/>
              </a:ext>
            </a:extLst>
          </p:cNvPr>
          <p:cNvSpPr txBox="1">
            <a:spLocks/>
          </p:cNvSpPr>
          <p:nvPr/>
        </p:nvSpPr>
        <p:spPr>
          <a:xfrm>
            <a:off x="0" y="255136"/>
            <a:ext cx="5631873" cy="547052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baseline="0">
                <a:solidFill>
                  <a:srgbClr val="00005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 smtClean="0">
                <a:solidFill>
                  <a:schemeClr val="bg1"/>
                </a:solidFill>
              </a:rPr>
              <a:t>Assessment 2 Guide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C6CDCEA6-B9A1-A40C-4FD3-8D2AA676CE0B}"/>
              </a:ext>
            </a:extLst>
          </p:cNvPr>
          <p:cNvSpPr txBox="1">
            <a:spLocks/>
          </p:cNvSpPr>
          <p:nvPr/>
        </p:nvSpPr>
        <p:spPr>
          <a:xfrm>
            <a:off x="0" y="862430"/>
            <a:ext cx="1845128" cy="412050"/>
          </a:xfrm>
          <a:prstGeom prst="rect">
            <a:avLst/>
          </a:prstGeom>
          <a:solidFill>
            <a:srgbClr val="FFC72C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796" indent="-177796" algn="l" defTabSz="68578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91" indent="-177796" algn="l" defTabSz="68578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5591" indent="-17779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5591" indent="-17779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BUSM4448</a:t>
            </a:r>
          </a:p>
        </p:txBody>
      </p:sp>
    </p:spTree>
    <p:extLst>
      <p:ext uri="{BB962C8B-B14F-4D97-AF65-F5344CB8AC3E}">
        <p14:creationId xmlns:p14="http://schemas.microsoft.com/office/powerpoint/2010/main" val="260447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82" y="446887"/>
            <a:ext cx="3768839" cy="460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team collaboration platform&#10;&#10;Description automatically generated">
            <a:extLst>
              <a:ext uri="{FF2B5EF4-FFF2-40B4-BE49-F238E27FC236}">
                <a16:creationId xmlns:a16="http://schemas.microsoft.com/office/drawing/2014/main" xmlns="" id="{3F4E5C02-E024-A62D-6DC3-0F523D25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22" y="0"/>
            <a:ext cx="5530647" cy="514350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C6B7A22A-25D5-9299-4A56-4F33C9AEE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29" y="1256995"/>
            <a:ext cx="1930435" cy="3424336"/>
          </a:xfrm>
        </p:spPr>
        <p:txBody>
          <a:bodyPr/>
          <a:lstStyle/>
          <a:p>
            <a:r>
              <a:rPr lang="en-US" dirty="0" err="1" smtClean="0"/>
              <a:t>Miroboard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0D61D72-E890-DAA5-8680-42B5C398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2</a:t>
            </a:r>
          </a:p>
        </p:txBody>
      </p:sp>
    </p:spTree>
    <p:extLst>
      <p:ext uri="{BB962C8B-B14F-4D97-AF65-F5344CB8AC3E}">
        <p14:creationId xmlns:p14="http://schemas.microsoft.com/office/powerpoint/2010/main" val="208992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859208-0A60-685F-3CFB-43BB7C57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21"/>
            <a:ext cx="4997302" cy="3251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2BEC5C-85F9-A331-A4AE-A2EBB78D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619" y="2106684"/>
            <a:ext cx="5284381" cy="303681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788C038-632E-CCA1-05A6-5253F960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2 Group Pitch</a:t>
            </a:r>
          </a:p>
        </p:txBody>
      </p:sp>
    </p:spTree>
    <p:extLst>
      <p:ext uri="{BB962C8B-B14F-4D97-AF65-F5344CB8AC3E}">
        <p14:creationId xmlns:p14="http://schemas.microsoft.com/office/powerpoint/2010/main" val="3187734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4C4D6A-05FF-3600-352A-D482B048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Pitch Voting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5DA61F-9939-6F2B-64B3-7878DFA2B7E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121838"/>
            <a:ext cx="9109932" cy="2292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23BE21-D239-0359-8A6A-461FC0F6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" y="883148"/>
            <a:ext cx="4397049" cy="242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1553FE-5875-E097-C918-7F93B898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99" y="229176"/>
            <a:ext cx="4125829" cy="301760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E017BE90-ACA2-F80F-30B9-824538055652}"/>
              </a:ext>
            </a:extLst>
          </p:cNvPr>
          <p:cNvSpPr/>
          <p:nvPr/>
        </p:nvSpPr>
        <p:spPr>
          <a:xfrm rot="18895334">
            <a:off x="3634286" y="1960288"/>
            <a:ext cx="1404630" cy="2866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3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EE29D8-C0ED-3651-479F-28A7774A7AC9}"/>
              </a:ext>
            </a:extLst>
          </p:cNvPr>
          <p:cNvSpPr txBox="1"/>
          <p:nvPr/>
        </p:nvSpPr>
        <p:spPr>
          <a:xfrm>
            <a:off x="4572000" y="1140589"/>
            <a:ext cx="4427163" cy="3901068"/>
          </a:xfrm>
          <a:prstGeom prst="rect">
            <a:avLst/>
          </a:prstGeom>
          <a:solidFill>
            <a:schemeClr val="tx2"/>
          </a:solidFill>
          <a:ln w="57150">
            <a:solidFill>
              <a:srgbClr val="FF0000"/>
            </a:solidFill>
            <a:prstDash val="sysDash"/>
          </a:ln>
        </p:spPr>
        <p:txBody>
          <a:bodyPr wrap="square">
            <a:spAutoFit/>
          </a:bodyPr>
          <a:lstStyle/>
          <a:p>
            <a:pPr algn="l"/>
            <a:r>
              <a:rPr lang="en-AU" sz="1800" b="1" i="0" dirty="0">
                <a:solidFill>
                  <a:srgbClr val="000054"/>
                </a:solidFill>
                <a:effectLst/>
                <a:latin typeface="Lato Extended"/>
              </a:rPr>
              <a:t>Submission details</a:t>
            </a:r>
            <a:endParaRPr lang="en-AU" sz="1800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>You will be required to electronically submit the following on Canvas using the Assessment 2 submission link:</a:t>
            </a:r>
          </a:p>
          <a:p>
            <a:pPr algn="l"/>
            <a:endParaRPr lang="en-AU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PDF 1:</a:t>
            </a:r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> Sustainable solutions report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PDF 2: </a:t>
            </a:r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>Your team's collaboration Miro frames </a:t>
            </a:r>
            <a:r>
              <a:rPr lang="en-AU" b="0" i="0" dirty="0">
                <a:solidFill>
                  <a:srgbClr val="E03E2D"/>
                </a:solidFill>
                <a:effectLst/>
                <a:highlight>
                  <a:srgbClr val="FFFFFF"/>
                </a:highlight>
                <a:latin typeface="Lato Extended"/>
              </a:rPr>
              <a:t>(which includes Project Plan Tracker and Brainstorming + Ideation)</a:t>
            </a:r>
            <a:endParaRPr lang="en-AU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Web URL link of all Miro board</a:t>
            </a:r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> used for this assessment task.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>Please follow the file naming conventions of teacher assigned </a:t>
            </a: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Group </a:t>
            </a:r>
            <a:r>
              <a:rPr lang="en-AU" b="1" i="0" dirty="0" err="1">
                <a:solidFill>
                  <a:srgbClr val="2D3B45"/>
                </a:solidFill>
                <a:effectLst/>
                <a:latin typeface="Lato Extended"/>
              </a:rPr>
              <a:t>Name_Assessment</a:t>
            </a: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 2.</a:t>
            </a:r>
          </a:p>
          <a:p>
            <a:pPr algn="l"/>
            <a: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  <a:t/>
            </a:r>
            <a:br>
              <a:rPr lang="en-AU" b="0" i="0" dirty="0">
                <a:solidFill>
                  <a:srgbClr val="2D3B45"/>
                </a:solidFill>
                <a:effectLst/>
                <a:latin typeface="Lato Extended"/>
              </a:rPr>
            </a:br>
            <a:r>
              <a:rPr lang="en-AU" b="1" i="0" dirty="0">
                <a:solidFill>
                  <a:srgbClr val="2D3B45"/>
                </a:solidFill>
                <a:effectLst/>
                <a:latin typeface="Lato Extended"/>
              </a:rPr>
              <a:t>Ensure all team members names and student numbers are on each PDF file and your team's Miro board. </a:t>
            </a:r>
            <a:endParaRPr lang="en-AU" b="0" i="0" dirty="0">
              <a:solidFill>
                <a:srgbClr val="2D3B45"/>
              </a:solidFill>
              <a:effectLst/>
              <a:latin typeface="Lato Extended"/>
            </a:endParaRPr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xmlns="" id="{7F731576-3676-8486-97C0-A2F4C8A37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68"/>
            <a:ext cx="4367829" cy="48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original Australians, camped on the Yarra River, courtesy SLV">
            <a:extLst>
              <a:ext uri="{FF2B5EF4-FFF2-40B4-BE49-F238E27FC236}">
                <a16:creationId xmlns:a16="http://schemas.microsoft.com/office/drawing/2014/main" xmlns="" id="{85A3FC15-EBE1-0B02-7849-9E6A3654552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2" b="307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Subtitle 2">
            <a:extLst>
              <a:ext uri="{FF2B5EF4-FFF2-40B4-BE49-F238E27FC236}">
                <a16:creationId xmlns:a16="http://schemas.microsoft.com/office/drawing/2014/main" xmlns="" id="{4E941AAF-5DF7-4202-2DC2-709528DEE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075" y="214082"/>
            <a:ext cx="4352924" cy="417504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Noon </a:t>
            </a:r>
            <a:r>
              <a:rPr lang="en-US" dirty="0" err="1"/>
              <a:t>Gudgin</a:t>
            </a:r>
            <a:endParaRPr lang="en-US" dirty="0"/>
          </a:p>
          <a:p>
            <a:endParaRPr lang="en-US" dirty="0"/>
          </a:p>
        </p:txBody>
      </p:sp>
      <p:sp>
        <p:nvSpPr>
          <p:cNvPr id="2057" name="Text Placeholder 3">
            <a:extLst>
              <a:ext uri="{FF2B5EF4-FFF2-40B4-BE49-F238E27FC236}">
                <a16:creationId xmlns:a16="http://schemas.microsoft.com/office/drawing/2014/main" xmlns="" id="{42DD52C7-3035-9CFA-BF85-BF4E4AE50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075" y="702279"/>
            <a:ext cx="4352925" cy="429816"/>
          </a:xfrm>
        </p:spPr>
        <p:txBody>
          <a:bodyPr anchor="ctr"/>
          <a:lstStyle/>
          <a:p>
            <a:r>
              <a:rPr lang="en-US" sz="2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260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07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3D spheres connected with a red line">
            <a:extLst>
              <a:ext uri="{FF2B5EF4-FFF2-40B4-BE49-F238E27FC236}">
                <a16:creationId xmlns:a16="http://schemas.microsoft.com/office/drawing/2014/main" xmlns="" id="{C51DC428-DCFA-1A11-711F-8D0CD90F4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4072" b="92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8012A9-7734-89E5-55F2-85826D6F5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076" y="214082"/>
            <a:ext cx="4352924" cy="417504"/>
          </a:xfrm>
        </p:spPr>
        <p:txBody>
          <a:bodyPr wrap="square" anchor="t">
            <a:normAutofit/>
          </a:bodyPr>
          <a:lstStyle/>
          <a:p>
            <a:r>
              <a:rPr lang="en-US" sz="2300"/>
              <a:t>Group Formation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B34D6D2D-EE0A-57F7-89CD-6E37846DEB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075" y="702279"/>
            <a:ext cx="4352925" cy="429816"/>
          </a:xfrm>
        </p:spPr>
        <p:txBody>
          <a:bodyPr/>
          <a:lstStyle/>
          <a:p>
            <a:r>
              <a:rPr lang="en-US" dirty="0"/>
              <a:t>Maximum </a:t>
            </a:r>
            <a:r>
              <a:rPr lang="en-US" dirty="0" smtClean="0"/>
              <a:t>5 </a:t>
            </a:r>
            <a:r>
              <a:rPr lang="en-US" dirty="0"/>
              <a:t>per team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46D8E44-94DD-A40B-7F90-74FC502DE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14" y="1132095"/>
            <a:ext cx="3917510" cy="404053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196F52A-ED8C-B57A-59F8-D4ABD0046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5" y="1348432"/>
            <a:ext cx="4088875" cy="38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Start with the Basics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1200" dirty="0" smtClean="0"/>
              <a:t>1- Team Dynamics</a:t>
            </a:r>
          </a:p>
          <a:p>
            <a:r>
              <a:rPr lang="en-AU" sz="1200" dirty="0" smtClean="0"/>
              <a:t>2- Extension Protocols</a:t>
            </a:r>
          </a:p>
          <a:p>
            <a:r>
              <a:rPr lang="en-AU" sz="1200" dirty="0" smtClean="0"/>
              <a:t>3- Presentation Expectations</a:t>
            </a:r>
          </a:p>
          <a:p>
            <a:r>
              <a:rPr lang="en-AU" sz="1200" dirty="0" smtClean="0"/>
              <a:t>4- Miro – get on and use.</a:t>
            </a:r>
          </a:p>
          <a:p>
            <a:r>
              <a:rPr lang="en-AU" sz="1200" dirty="0" smtClean="0"/>
              <a:t>5- UN SDGs</a:t>
            </a:r>
          </a:p>
          <a:p>
            <a:endParaRPr lang="en-AU" sz="1200" dirty="0"/>
          </a:p>
          <a:p>
            <a:r>
              <a:rPr lang="en-AU" sz="1200" dirty="0" smtClean="0">
                <a:solidFill>
                  <a:srgbClr val="FF0000"/>
                </a:solidFill>
              </a:rPr>
              <a:t>		Let’s look at 5 tips for presenting online!   5:30</a:t>
            </a:r>
          </a:p>
          <a:p>
            <a:r>
              <a:rPr lang="en-AU" sz="1200" dirty="0">
                <a:solidFill>
                  <a:srgbClr val="FF0000"/>
                </a:solidFill>
              </a:rPr>
              <a:t>		</a:t>
            </a:r>
            <a:r>
              <a:rPr lang="en-AU" sz="1200" dirty="0">
                <a:hlinkClick r:id="rId2"/>
              </a:rPr>
              <a:t>https://</a:t>
            </a:r>
            <a:r>
              <a:rPr lang="en-AU" sz="1200" dirty="0" smtClean="0">
                <a:hlinkClick r:id="rId2"/>
              </a:rPr>
              <a:t>youtu.be/XyRjKCT_wrk</a:t>
            </a:r>
            <a:r>
              <a:rPr lang="en-AU" sz="1200" dirty="0" smtClean="0"/>
              <a:t> </a:t>
            </a:r>
            <a:endParaRPr lang="en-AU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22" y="3565969"/>
            <a:ext cx="812579" cy="5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30" y="391886"/>
            <a:ext cx="4041128" cy="44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4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87" y="426262"/>
            <a:ext cx="3700483" cy="40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4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16" y="591267"/>
            <a:ext cx="3624465" cy="41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5" y="868532"/>
            <a:ext cx="5197290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15" y="866275"/>
            <a:ext cx="4613690" cy="36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9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brand">
      <a:dk1>
        <a:srgbClr val="000054"/>
      </a:dk1>
      <a:lt1>
        <a:srgbClr val="FFFFFF"/>
      </a:lt1>
      <a:dk2>
        <a:srgbClr val="FFFFFF"/>
      </a:dk2>
      <a:lt2>
        <a:srgbClr val="E2E5DF"/>
      </a:lt2>
      <a:accent1>
        <a:srgbClr val="000054"/>
      </a:accent1>
      <a:accent2>
        <a:srgbClr val="E51D2A"/>
      </a:accent2>
      <a:accent3>
        <a:srgbClr val="FAC800"/>
      </a:accent3>
      <a:accent4>
        <a:srgbClr val="E2E5DF"/>
      </a:accent4>
      <a:accent5>
        <a:srgbClr val="E51D2A"/>
      </a:accent5>
      <a:accent6>
        <a:srgbClr val="000054"/>
      </a:accent6>
      <a:hlink>
        <a:srgbClr val="000054"/>
      </a:hlink>
      <a:folHlink>
        <a:srgbClr val="0000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2"/>
        </a:solidFill>
      </a:spPr>
      <a:bodyPr vert="horz" wrap="none" lIns="91440" tIns="45720" rIns="91440" bIns="45720" rtlCol="0" anchor="t" anchorCtr="0">
        <a:spAutoFit/>
      </a:bodyPr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DE3B45D-BC3A-9947-8ECB-045C1CB9B138}" vid="{714CADA7-BA03-1D4A-BDB7-6A2BF57CBF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D146A63432BE4C8C31CD5A1D3A372C" ma:contentTypeVersion="7" ma:contentTypeDescription="Create a new document." ma:contentTypeScope="" ma:versionID="b514c16275f4f608413bd6834b2ce068">
  <xsd:schema xmlns:xsd="http://www.w3.org/2001/XMLSchema" xmlns:xs="http://www.w3.org/2001/XMLSchema" xmlns:p="http://schemas.microsoft.com/office/2006/metadata/properties" xmlns:ns2="57545012-3c0b-48bd-8eb9-80be509e2722" targetNamespace="http://schemas.microsoft.com/office/2006/metadata/properties" ma:root="true" ma:fieldsID="422bdb7f3e6c939da2bc7e20ed4ffdb3" ns2:_="">
    <xsd:import namespace="57545012-3c0b-48bd-8eb9-80be509e27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45012-3c0b-48bd-8eb9-80be509e2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5765C3-25C3-4F19-97EA-F1894DE5CB44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57545012-3c0b-48bd-8eb9-80be509e2722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9C90F9-8003-4661-8B54-AC8273ABA2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545012-3c0b-48bd-8eb9-80be509e27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C1E47D-066B-4784-9B78-DC3F9384DC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2022-brand-powerpoint-template</Template>
  <TotalTime>6791</TotalTime>
  <Words>114</Words>
  <Application>Microsoft Office PowerPoint</Application>
  <PresentationFormat>On-screen Show (16:9)</PresentationFormat>
  <Paragraphs>35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Wingdings</vt:lpstr>
      <vt:lpstr>Lato Extended</vt:lpstr>
      <vt:lpstr>Arial</vt:lpstr>
      <vt:lpstr>Office Theme</vt:lpstr>
      <vt:lpstr>— Wominjeka (Welcome)</vt:lpstr>
      <vt:lpstr>PowerPoint Presentation</vt:lpstr>
      <vt:lpstr>PowerPoint Presentation</vt:lpstr>
      <vt:lpstr>Let’s Start with 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Assessment 2</vt:lpstr>
      <vt:lpstr>Assessment 2 Group Pitch</vt:lpstr>
      <vt:lpstr>Best Pitch Voting Process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Farah</dc:creator>
  <cp:lastModifiedBy>Microsoft account</cp:lastModifiedBy>
  <cp:revision>39</cp:revision>
  <dcterms:created xsi:type="dcterms:W3CDTF">2022-07-11T02:23:18Z</dcterms:created>
  <dcterms:modified xsi:type="dcterms:W3CDTF">2024-08-24T08:58:40Z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2021-10-12T23:31:41Z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04a7de1e-b51e-4c85-a10f-929f94def34a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theme:8\Office Theme:4</vt:lpwstr>
  </property>
  <property fmtid="{D5CDD505-2E9C-101B-9397-08002B2CF9AE}" pid="10" name="ClassificationContentMarkingHeaderText">
    <vt:lpwstr>RMIT Classification: Trusted</vt:lpwstr>
  </property>
  <property fmtid="{D5CDD505-2E9C-101B-9397-08002B2CF9AE}" pid="11" name="ContentTypeId">
    <vt:lpwstr>0x010100D5D146A63432BE4C8C31CD5A1D3A372C</vt:lpwstr>
  </property>
  <property fmtid="{D5CDD505-2E9C-101B-9397-08002B2CF9AE}" pid="12" name="MediaServiceImageTags">
    <vt:lpwstr/>
  </property>
</Properties>
</file>